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707" r:id="rId3"/>
    <p:sldMasterId id="2147483734" r:id="rId4"/>
    <p:sldMasterId id="2147483761" r:id="rId5"/>
    <p:sldMasterId id="2147483779" r:id="rId6"/>
    <p:sldMasterId id="2147483792" r:id="rId7"/>
  </p:sldMasterIdLst>
  <p:notesMasterIdLst>
    <p:notesMasterId r:id="rId31"/>
  </p:notesMasterIdLst>
  <p:sldIdLst>
    <p:sldId id="1349" r:id="rId8"/>
    <p:sldId id="381" r:id="rId9"/>
    <p:sldId id="1709" r:id="rId10"/>
    <p:sldId id="1710" r:id="rId11"/>
    <p:sldId id="1711" r:id="rId12"/>
    <p:sldId id="960" r:id="rId13"/>
    <p:sldId id="307" r:id="rId14"/>
    <p:sldId id="969" r:id="rId15"/>
    <p:sldId id="308" r:id="rId16"/>
    <p:sldId id="1706" r:id="rId17"/>
    <p:sldId id="598" r:id="rId18"/>
    <p:sldId id="1360" r:id="rId19"/>
    <p:sldId id="1362" r:id="rId20"/>
    <p:sldId id="1363" r:id="rId21"/>
    <p:sldId id="309" r:id="rId22"/>
    <p:sldId id="1712" r:id="rId23"/>
    <p:sldId id="1005" r:id="rId24"/>
    <p:sldId id="600" r:id="rId25"/>
    <p:sldId id="1705" r:id="rId26"/>
    <p:sldId id="1343" r:id="rId27"/>
    <p:sldId id="1364" r:id="rId28"/>
    <p:sldId id="1351" r:id="rId29"/>
    <p:sldId id="134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Slides" id="{E59CABD6-E046-493D-8BA3-B8C05B58F22E}">
          <p14:sldIdLst>
            <p14:sldId id="1349"/>
            <p14:sldId id="381"/>
            <p14:sldId id="1709"/>
            <p14:sldId id="1710"/>
            <p14:sldId id="1711"/>
            <p14:sldId id="960"/>
            <p14:sldId id="307"/>
            <p14:sldId id="969"/>
            <p14:sldId id="308"/>
            <p14:sldId id="1706"/>
            <p14:sldId id="598"/>
            <p14:sldId id="1360"/>
            <p14:sldId id="1362"/>
            <p14:sldId id="1363"/>
            <p14:sldId id="309"/>
            <p14:sldId id="1712"/>
            <p14:sldId id="1005"/>
            <p14:sldId id="600"/>
            <p14:sldId id="1705"/>
            <p14:sldId id="1343"/>
            <p14:sldId id="1364"/>
            <p14:sldId id="1351"/>
            <p14:sldId id="134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Lawrence (CELA)" initials="ML(" lastIdx="4" clrIdx="0">
    <p:extLst>
      <p:ext uri="{19B8F6BF-5375-455C-9EA6-DF929625EA0E}">
        <p15:presenceInfo xmlns:p15="http://schemas.microsoft.com/office/powerpoint/2012/main" userId="S-1-5-21-2127521184-1604012920-1887927527-222287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285D"/>
    <a:srgbClr val="D83B01"/>
    <a:srgbClr val="FF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46E05-6695-4676-A99D-FD928FDAE535}" v="54" dt="2018-03-14T23:16:08.9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9803" autoAdjust="0"/>
  </p:normalViewPr>
  <p:slideViewPr>
    <p:cSldViewPr snapToGrid="0">
      <p:cViewPr varScale="1">
        <p:scale>
          <a:sx n="65" d="100"/>
          <a:sy n="65" d="100"/>
        </p:scale>
        <p:origin x="624" y="5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avika Rewari" userId="8b65f5de-5cab-4c3f-84f4-0d0441ecca06" providerId="ADAL" clId="{16046E05-6695-4676-A99D-FD928FDAE535}"/>
    <pc:docChg chg="undo custSel addSld delSld modSld sldOrd delSection modSection">
      <pc:chgData name="Malavika Rewari" userId="8b65f5de-5cab-4c3f-84f4-0d0441ecca06" providerId="ADAL" clId="{16046E05-6695-4676-A99D-FD928FDAE535}" dt="2018-03-19T17:22:39.147" v="4790" actId="962"/>
      <pc:docMkLst>
        <pc:docMk/>
      </pc:docMkLst>
      <pc:sldChg chg="modSp add modTransition">
        <pc:chgData name="Malavika Rewari" userId="8b65f5de-5cab-4c3f-84f4-0d0441ecca06" providerId="ADAL" clId="{16046E05-6695-4676-A99D-FD928FDAE535}" dt="2018-03-17T18:53:42.410" v="3805" actId="20577"/>
        <pc:sldMkLst>
          <pc:docMk/>
          <pc:sldMk cId="3141763309" sldId="307"/>
        </pc:sldMkLst>
        <pc:spChg chg="mod">
          <ac:chgData name="Malavika Rewari" userId="8b65f5de-5cab-4c3f-84f4-0d0441ecca06" providerId="ADAL" clId="{16046E05-6695-4676-A99D-FD928FDAE535}" dt="2018-03-17T18:53:42.410" v="3805" actId="20577"/>
          <ac:spMkLst>
            <pc:docMk/>
            <pc:sldMk cId="3141763309" sldId="307"/>
            <ac:spMk id="3" creationId="{45FC7B05-4C3F-4007-8DEC-ABA1F618FDEB}"/>
          </ac:spMkLst>
        </pc:spChg>
        <pc:spChg chg="mod">
          <ac:chgData name="Malavika Rewari" userId="8b65f5de-5cab-4c3f-84f4-0d0441ecca06" providerId="ADAL" clId="{16046E05-6695-4676-A99D-FD928FDAE535}" dt="2018-03-17T18:41:23.629" v="3663" actId="207"/>
          <ac:spMkLst>
            <pc:docMk/>
            <pc:sldMk cId="3141763309" sldId="307"/>
            <ac:spMk id="5" creationId="{037342CE-0408-4F61-9307-786AE795AF8F}"/>
          </ac:spMkLst>
        </pc:spChg>
        <pc:spChg chg="mod">
          <ac:chgData name="Malavika Rewari" userId="8b65f5de-5cab-4c3f-84f4-0d0441ecca06" providerId="ADAL" clId="{16046E05-6695-4676-A99D-FD928FDAE535}" dt="2018-03-17T18:24:34.657" v="3381" actId="1036"/>
          <ac:spMkLst>
            <pc:docMk/>
            <pc:sldMk cId="3141763309" sldId="307"/>
            <ac:spMk id="6" creationId="{E6EE1659-789C-4A53-9CA0-77B382DAC0A6}"/>
          </ac:spMkLst>
        </pc:spChg>
        <pc:spChg chg="mod">
          <ac:chgData name="Malavika Rewari" userId="8b65f5de-5cab-4c3f-84f4-0d0441ecca06" providerId="ADAL" clId="{16046E05-6695-4676-A99D-FD928FDAE535}" dt="2018-03-17T18:24:34.657" v="3381" actId="1036"/>
          <ac:spMkLst>
            <pc:docMk/>
            <pc:sldMk cId="3141763309" sldId="307"/>
            <ac:spMk id="7" creationId="{D0856648-FB72-4D1A-B45F-9748B700DBD8}"/>
          </ac:spMkLst>
        </pc:spChg>
        <pc:spChg chg="mod">
          <ac:chgData name="Malavika Rewari" userId="8b65f5de-5cab-4c3f-84f4-0d0441ecca06" providerId="ADAL" clId="{16046E05-6695-4676-A99D-FD928FDAE535}" dt="2018-03-17T18:24:34.657" v="3381" actId="1036"/>
          <ac:spMkLst>
            <pc:docMk/>
            <pc:sldMk cId="3141763309" sldId="307"/>
            <ac:spMk id="8" creationId="{5AF0CFBE-4A94-4FB1-B00D-FF36B49379D0}"/>
          </ac:spMkLst>
        </pc:spChg>
        <pc:spChg chg="mod">
          <ac:chgData name="Malavika Rewari" userId="8b65f5de-5cab-4c3f-84f4-0d0441ecca06" providerId="ADAL" clId="{16046E05-6695-4676-A99D-FD928FDAE535}" dt="2018-03-17T18:24:34.657" v="3381" actId="1036"/>
          <ac:spMkLst>
            <pc:docMk/>
            <pc:sldMk cId="3141763309" sldId="307"/>
            <ac:spMk id="9" creationId="{659EEEAE-3BA4-4BF8-BEF8-AFA9CC449E74}"/>
          </ac:spMkLst>
        </pc:spChg>
        <pc:spChg chg="mod">
          <ac:chgData name="Malavika Rewari" userId="8b65f5de-5cab-4c3f-84f4-0d0441ecca06" providerId="ADAL" clId="{16046E05-6695-4676-A99D-FD928FDAE535}" dt="2018-03-17T18:24:34.657" v="3381" actId="1036"/>
          <ac:spMkLst>
            <pc:docMk/>
            <pc:sldMk cId="3141763309" sldId="307"/>
            <ac:spMk id="10" creationId="{5CE984F6-3540-4204-B816-3B656F470CC1}"/>
          </ac:spMkLst>
        </pc:spChg>
        <pc:spChg chg="mod">
          <ac:chgData name="Malavika Rewari" userId="8b65f5de-5cab-4c3f-84f4-0d0441ecca06" providerId="ADAL" clId="{16046E05-6695-4676-A99D-FD928FDAE535}" dt="2018-03-17T18:21:41.231" v="3315" actId="1036"/>
          <ac:spMkLst>
            <pc:docMk/>
            <pc:sldMk cId="3141763309" sldId="307"/>
            <ac:spMk id="11" creationId="{5F743B21-AAC2-414C-AA4D-0D89A22F6CD0}"/>
          </ac:spMkLst>
        </pc:spChg>
        <pc:spChg chg="mod">
          <ac:chgData name="Malavika Rewari" userId="8b65f5de-5cab-4c3f-84f4-0d0441ecca06" providerId="ADAL" clId="{16046E05-6695-4676-A99D-FD928FDAE535}" dt="2018-03-17T18:21:41.231" v="3315" actId="1036"/>
          <ac:spMkLst>
            <pc:docMk/>
            <pc:sldMk cId="3141763309" sldId="307"/>
            <ac:spMk id="12" creationId="{F24F5320-561A-4F10-AC9E-CD9AA7749AC8}"/>
          </ac:spMkLst>
        </pc:spChg>
        <pc:spChg chg="mod">
          <ac:chgData name="Malavika Rewari" userId="8b65f5de-5cab-4c3f-84f4-0d0441ecca06" providerId="ADAL" clId="{16046E05-6695-4676-A99D-FD928FDAE535}" dt="2018-03-17T18:21:41.231" v="3315" actId="1036"/>
          <ac:spMkLst>
            <pc:docMk/>
            <pc:sldMk cId="3141763309" sldId="307"/>
            <ac:spMk id="13" creationId="{5603C72C-F030-48EF-92A9-339232FC8EB4}"/>
          </ac:spMkLst>
        </pc:spChg>
        <pc:spChg chg="mod">
          <ac:chgData name="Malavika Rewari" userId="8b65f5de-5cab-4c3f-84f4-0d0441ecca06" providerId="ADAL" clId="{16046E05-6695-4676-A99D-FD928FDAE535}" dt="2018-03-17T18:21:41.231" v="3315" actId="1036"/>
          <ac:spMkLst>
            <pc:docMk/>
            <pc:sldMk cId="3141763309" sldId="307"/>
            <ac:spMk id="14" creationId="{18107202-5624-4FDB-A00F-72521E7D1B08}"/>
          </ac:spMkLst>
        </pc:spChg>
        <pc:spChg chg="mod">
          <ac:chgData name="Malavika Rewari" userId="8b65f5de-5cab-4c3f-84f4-0d0441ecca06" providerId="ADAL" clId="{16046E05-6695-4676-A99D-FD928FDAE535}" dt="2018-03-17T18:21:41.231" v="3315" actId="1036"/>
          <ac:spMkLst>
            <pc:docMk/>
            <pc:sldMk cId="3141763309" sldId="307"/>
            <ac:spMk id="15" creationId="{0B74E5F2-92D3-4CAE-8EE6-F4AC7E6DA43C}"/>
          </ac:spMkLst>
        </pc:spChg>
        <pc:spChg chg="mod">
          <ac:chgData name="Malavika Rewari" userId="8b65f5de-5cab-4c3f-84f4-0d0441ecca06" providerId="ADAL" clId="{16046E05-6695-4676-A99D-FD928FDAE535}" dt="2018-03-17T18:21:41.231" v="3315" actId="1036"/>
          <ac:spMkLst>
            <pc:docMk/>
            <pc:sldMk cId="3141763309" sldId="307"/>
            <ac:spMk id="16" creationId="{A4ECB141-841C-4D8B-AA3C-EF02D48F2BAD}"/>
          </ac:spMkLst>
        </pc:spChg>
      </pc:sldChg>
      <pc:sldChg chg="addSp delSp modSp add del delAnim">
        <pc:chgData name="Malavika Rewari" userId="8b65f5de-5cab-4c3f-84f4-0d0441ecca06" providerId="ADAL" clId="{16046E05-6695-4676-A99D-FD928FDAE535}" dt="2018-03-17T18:27:04.684" v="3406" actId="1076"/>
        <pc:sldMkLst>
          <pc:docMk/>
          <pc:sldMk cId="2436043273" sldId="308"/>
        </pc:sldMkLst>
        <pc:spChg chg="mod">
          <ac:chgData name="Malavika Rewari" userId="8b65f5de-5cab-4c3f-84f4-0d0441ecca06" providerId="ADAL" clId="{16046E05-6695-4676-A99D-FD928FDAE535}" dt="2018-03-17T18:16:49.177" v="3181" actId="207"/>
          <ac:spMkLst>
            <pc:docMk/>
            <pc:sldMk cId="2436043273" sldId="308"/>
            <ac:spMk id="2" creationId="{0A12F5AE-DD42-4C54-9787-639A77561CF5}"/>
          </ac:spMkLst>
        </pc:spChg>
        <pc:spChg chg="mod">
          <ac:chgData name="Malavika Rewari" userId="8b65f5de-5cab-4c3f-84f4-0d0441ecca06" providerId="ADAL" clId="{16046E05-6695-4676-A99D-FD928FDAE535}" dt="2018-03-17T18:27:04.684" v="3406" actId="1076"/>
          <ac:spMkLst>
            <pc:docMk/>
            <pc:sldMk cId="2436043273" sldId="308"/>
            <ac:spMk id="3" creationId="{23D80FBD-6FD7-4079-B9EB-00E58641E5B8}"/>
          </ac:spMkLst>
        </pc:spChg>
        <pc:spChg chg="add del mod">
          <ac:chgData name="Malavika Rewari" userId="8b65f5de-5cab-4c3f-84f4-0d0441ecca06" providerId="ADAL" clId="{16046E05-6695-4676-A99D-FD928FDAE535}" dt="2018-03-17T18:16:19.942" v="3178" actId="1076"/>
          <ac:spMkLst>
            <pc:docMk/>
            <pc:sldMk cId="2436043273" sldId="308"/>
            <ac:spMk id="5" creationId="{11AB0B17-B25B-427E-8093-B8568E2533F3}"/>
          </ac:spMkLst>
        </pc:spChg>
        <pc:spChg chg="add del mod">
          <ac:chgData name="Malavika Rewari" userId="8b65f5de-5cab-4c3f-84f4-0d0441ecca06" providerId="ADAL" clId="{16046E05-6695-4676-A99D-FD928FDAE535}" dt="2018-03-17T18:16:19.942" v="3178" actId="1076"/>
          <ac:spMkLst>
            <pc:docMk/>
            <pc:sldMk cId="2436043273" sldId="308"/>
            <ac:spMk id="6" creationId="{2AACB2A1-B59E-4C47-BB70-C99C07B09645}"/>
          </ac:spMkLst>
        </pc:spChg>
        <pc:spChg chg="mod">
          <ac:chgData name="Malavika Rewari" userId="8b65f5de-5cab-4c3f-84f4-0d0441ecca06" providerId="ADAL" clId="{16046E05-6695-4676-A99D-FD928FDAE535}" dt="2018-03-17T18:27:04.684" v="3406" actId="1076"/>
          <ac:spMkLst>
            <pc:docMk/>
            <pc:sldMk cId="2436043273" sldId="308"/>
            <ac:spMk id="17" creationId="{00000000-0000-0000-0000-000000000000}"/>
          </ac:spMkLst>
        </pc:spChg>
        <pc:picChg chg="add mod">
          <ac:chgData name="Malavika Rewari" userId="8b65f5de-5cab-4c3f-84f4-0d0441ecca06" providerId="ADAL" clId="{16046E05-6695-4676-A99D-FD928FDAE535}" dt="2018-03-07T21:58:37.488" v="1117" actId="962"/>
          <ac:picMkLst>
            <pc:docMk/>
            <pc:sldMk cId="2436043273" sldId="308"/>
            <ac:picMk id="4" creationId="{21EFE312-B46B-41C2-8281-B7131B9CF5D6}"/>
          </ac:picMkLst>
        </pc:picChg>
        <pc:picChg chg="del mod">
          <ac:chgData name="Malavika Rewari" userId="8b65f5de-5cab-4c3f-84f4-0d0441ecca06" providerId="ADAL" clId="{16046E05-6695-4676-A99D-FD928FDAE535}" dt="2018-03-07T21:57:31.045" v="1054" actId="478"/>
          <ac:picMkLst>
            <pc:docMk/>
            <pc:sldMk cId="2436043273" sldId="308"/>
            <ac:picMk id="5" creationId="{B326871E-96EE-4DD6-97E9-CF08BB378B0C}"/>
          </ac:picMkLst>
        </pc:picChg>
      </pc:sldChg>
      <pc:sldChg chg="modSp ord">
        <pc:chgData name="Malavika Rewari" userId="8b65f5de-5cab-4c3f-84f4-0d0441ecca06" providerId="ADAL" clId="{16046E05-6695-4676-A99D-FD928FDAE535}" dt="2018-03-17T18:27:42.898" v="3418" actId="1076"/>
        <pc:sldMkLst>
          <pc:docMk/>
          <pc:sldMk cId="2930664456" sldId="309"/>
        </pc:sldMkLst>
        <pc:spChg chg="mod">
          <ac:chgData name="Malavika Rewari" userId="8b65f5de-5cab-4c3f-84f4-0d0441ecca06" providerId="ADAL" clId="{16046E05-6695-4676-A99D-FD928FDAE535}" dt="2018-03-17T18:26:29.844" v="3403" actId="207"/>
          <ac:spMkLst>
            <pc:docMk/>
            <pc:sldMk cId="2930664456" sldId="309"/>
            <ac:spMk id="2" creationId="{0A12F5AE-DD42-4C54-9787-639A77561CF5}"/>
          </ac:spMkLst>
        </pc:spChg>
        <pc:spChg chg="mod">
          <ac:chgData name="Malavika Rewari" userId="8b65f5de-5cab-4c3f-84f4-0d0441ecca06" providerId="ADAL" clId="{16046E05-6695-4676-A99D-FD928FDAE535}" dt="2018-03-17T18:27:30.408" v="3416" actId="20577"/>
          <ac:spMkLst>
            <pc:docMk/>
            <pc:sldMk cId="2930664456" sldId="309"/>
            <ac:spMk id="3" creationId="{23D80FBD-6FD7-4079-B9EB-00E58641E5B8}"/>
          </ac:spMkLst>
        </pc:spChg>
        <pc:spChg chg="mod">
          <ac:chgData name="Malavika Rewari" userId="8b65f5de-5cab-4c3f-84f4-0d0441ecca06" providerId="ADAL" clId="{16046E05-6695-4676-A99D-FD928FDAE535}" dt="2018-03-17T18:27:42.898" v="3418" actId="1076"/>
          <ac:spMkLst>
            <pc:docMk/>
            <pc:sldMk cId="2930664456" sldId="309"/>
            <ac:spMk id="17" creationId="{00000000-0000-0000-0000-000000000000}"/>
          </ac:spMkLst>
        </pc:spChg>
      </pc:sldChg>
      <pc:sldChg chg="addSp delSp modSp modTransition modNotesTx">
        <pc:chgData name="Malavika Rewari" userId="8b65f5de-5cab-4c3f-84f4-0d0441ecca06" providerId="ADAL" clId="{16046E05-6695-4676-A99D-FD928FDAE535}" dt="2018-03-19T17:19:12.519" v="4089" actId="962"/>
        <pc:sldMkLst>
          <pc:docMk/>
          <pc:sldMk cId="4239922478" sldId="381"/>
        </pc:sldMkLst>
        <pc:spChg chg="mod">
          <ac:chgData name="Malavika Rewari" userId="8b65f5de-5cab-4c3f-84f4-0d0441ecca06" providerId="ADAL" clId="{16046E05-6695-4676-A99D-FD928FDAE535}" dt="2018-03-17T17:04:29.957" v="2331" actId="20577"/>
          <ac:spMkLst>
            <pc:docMk/>
            <pc:sldMk cId="4239922478" sldId="381"/>
            <ac:spMk id="2" creationId="{9B04BAEE-002C-4DAF-A5F2-1947CBBDBDCF}"/>
          </ac:spMkLst>
        </pc:spChg>
        <pc:spChg chg="add del mod">
          <ac:chgData name="Malavika Rewari" userId="8b65f5de-5cab-4c3f-84f4-0d0441ecca06" providerId="ADAL" clId="{16046E05-6695-4676-A99D-FD928FDAE535}" dt="2018-03-17T16:50:27.838" v="1988" actId="20577"/>
          <ac:spMkLst>
            <pc:docMk/>
            <pc:sldMk cId="4239922478" sldId="381"/>
            <ac:spMk id="4" creationId="{E5FB2B27-2812-4AE0-A93F-6EA39FC90A8F}"/>
          </ac:spMkLst>
        </pc:spChg>
        <pc:spChg chg="mod">
          <ac:chgData name="Malavika Rewari" userId="8b65f5de-5cab-4c3f-84f4-0d0441ecca06" providerId="ADAL" clId="{16046E05-6695-4676-A99D-FD928FDAE535}" dt="2018-03-19T17:19:12.519" v="4089" actId="962"/>
          <ac:spMkLst>
            <pc:docMk/>
            <pc:sldMk cId="4239922478" sldId="381"/>
            <ac:spMk id="5" creationId="{00000000-0000-0000-0000-000000000000}"/>
          </ac:spMkLst>
        </pc:spChg>
        <pc:spChg chg="add del mod">
          <ac:chgData name="Malavika Rewari" userId="8b65f5de-5cab-4c3f-84f4-0d0441ecca06" providerId="ADAL" clId="{16046E05-6695-4676-A99D-FD928FDAE535}" dt="2018-03-17T16:50:27.838" v="1988" actId="20577"/>
          <ac:spMkLst>
            <pc:docMk/>
            <pc:sldMk cId="4239922478" sldId="381"/>
            <ac:spMk id="6" creationId="{7067D94C-BB82-4CF2-AD13-D33AEFA9DFA2}"/>
          </ac:spMkLst>
        </pc:spChg>
        <pc:spChg chg="mod">
          <ac:chgData name="Malavika Rewari" userId="8b65f5de-5cab-4c3f-84f4-0d0441ecca06" providerId="ADAL" clId="{16046E05-6695-4676-A99D-FD928FDAE535}" dt="2018-03-17T17:25:11.388" v="2484" actId="20577"/>
          <ac:spMkLst>
            <pc:docMk/>
            <pc:sldMk cId="4239922478" sldId="381"/>
            <ac:spMk id="7" creationId="{00000000-0000-0000-0000-000000000000}"/>
          </ac:spMkLst>
        </pc:spChg>
        <pc:picChg chg="mod">
          <ac:chgData name="Malavika Rewari" userId="8b65f5de-5cab-4c3f-84f4-0d0441ecca06" providerId="ADAL" clId="{16046E05-6695-4676-A99D-FD928FDAE535}" dt="2018-03-19T17:18:58.157" v="4088" actId="962"/>
          <ac:picMkLst>
            <pc:docMk/>
            <pc:sldMk cId="4239922478" sldId="381"/>
            <ac:picMk id="3" creationId="{00000000-0000-0000-0000-000000000000}"/>
          </ac:picMkLst>
        </pc:picChg>
        <pc:picChg chg="del">
          <ac:chgData name="Malavika Rewari" userId="8b65f5de-5cab-4c3f-84f4-0d0441ecca06" providerId="ADAL" clId="{16046E05-6695-4676-A99D-FD928FDAE535}" dt="2018-03-17T16:49:49.868" v="1986" actId="478"/>
          <ac:picMkLst>
            <pc:docMk/>
            <pc:sldMk cId="4239922478" sldId="381"/>
            <ac:picMk id="8" creationId="{60230DA9-59EC-4890-A1F2-C66DBC30077F}"/>
          </ac:picMkLst>
        </pc:picChg>
      </pc:sldChg>
      <pc:sldChg chg="addSp delSp modSp">
        <pc:chgData name="Malavika Rewari" userId="8b65f5de-5cab-4c3f-84f4-0d0441ecca06" providerId="ADAL" clId="{16046E05-6695-4676-A99D-FD928FDAE535}" dt="2018-03-19T17:20:51.433" v="4409" actId="962"/>
        <pc:sldMkLst>
          <pc:docMk/>
          <pc:sldMk cId="682497604" sldId="598"/>
        </pc:sldMkLst>
        <pc:spChg chg="del mod">
          <ac:chgData name="Malavika Rewari" userId="8b65f5de-5cab-4c3f-84f4-0d0441ecca06" providerId="ADAL" clId="{16046E05-6695-4676-A99D-FD928FDAE535}" dt="2018-03-19T17:17:55.228" v="4069" actId="478"/>
          <ac:spMkLst>
            <pc:docMk/>
            <pc:sldMk cId="682497604" sldId="598"/>
            <ac:spMk id="6" creationId="{00000000-0000-0000-0000-000000000000}"/>
          </ac:spMkLst>
        </pc:spChg>
        <pc:spChg chg="add mod">
          <ac:chgData name="Malavika Rewari" userId="8b65f5de-5cab-4c3f-84f4-0d0441ecca06" providerId="ADAL" clId="{16046E05-6695-4676-A99D-FD928FDAE535}" dt="2018-03-19T17:18:05.841" v="4075" actId="122"/>
          <ac:spMkLst>
            <pc:docMk/>
            <pc:sldMk cId="682497604" sldId="598"/>
            <ac:spMk id="8" creationId="{40DE2E1A-90FF-4898-880F-8C8EFBAF59CB}"/>
          </ac:spMkLst>
        </pc:spChg>
        <pc:grpChg chg="mod">
          <ac:chgData name="Malavika Rewari" userId="8b65f5de-5cab-4c3f-84f4-0d0441ecca06" providerId="ADAL" clId="{16046E05-6695-4676-A99D-FD928FDAE535}" dt="2018-03-19T17:20:19.019" v="4237" actId="962"/>
          <ac:grpSpMkLst>
            <pc:docMk/>
            <pc:sldMk cId="682497604" sldId="598"/>
            <ac:grpSpMk id="2" creationId="{78A15B33-F615-4A74-8338-6A1BE02507B7}"/>
          </ac:grpSpMkLst>
        </pc:grpChg>
        <pc:grpChg chg="mod">
          <ac:chgData name="Malavika Rewari" userId="8b65f5de-5cab-4c3f-84f4-0d0441ecca06" providerId="ADAL" clId="{16046E05-6695-4676-A99D-FD928FDAE535}" dt="2018-03-19T17:20:26.346" v="4271" actId="962"/>
          <ac:grpSpMkLst>
            <pc:docMk/>
            <pc:sldMk cId="682497604" sldId="598"/>
            <ac:grpSpMk id="4" creationId="{02FDF504-1D38-4818-841B-1EE706151DA1}"/>
          </ac:grpSpMkLst>
        </pc:grpChg>
        <pc:grpChg chg="mod">
          <ac:chgData name="Malavika Rewari" userId="8b65f5de-5cab-4c3f-84f4-0d0441ecca06" providerId="ADAL" clId="{16046E05-6695-4676-A99D-FD928FDAE535}" dt="2018-03-19T17:20:39.756" v="4361" actId="962"/>
          <ac:grpSpMkLst>
            <pc:docMk/>
            <pc:sldMk cId="682497604" sldId="598"/>
            <ac:grpSpMk id="5" creationId="{4F7CEB26-D1AC-44AB-BBF3-8C653E99E36D}"/>
          </ac:grpSpMkLst>
        </pc:grpChg>
        <pc:grpChg chg="mod">
          <ac:chgData name="Malavika Rewari" userId="8b65f5de-5cab-4c3f-84f4-0d0441ecca06" providerId="ADAL" clId="{16046E05-6695-4676-A99D-FD928FDAE535}" dt="2018-03-19T17:20:47.028" v="4389" actId="962"/>
          <ac:grpSpMkLst>
            <pc:docMk/>
            <pc:sldMk cId="682497604" sldId="598"/>
            <ac:grpSpMk id="7" creationId="{F163880E-7A6E-4133-A915-5B0AE12FAD99}"/>
          </ac:grpSpMkLst>
        </pc:grpChg>
        <pc:grpChg chg="mod">
          <ac:chgData name="Malavika Rewari" userId="8b65f5de-5cab-4c3f-84f4-0d0441ecca06" providerId="ADAL" clId="{16046E05-6695-4676-A99D-FD928FDAE535}" dt="2018-03-19T17:19:41.495" v="4101" actId="962"/>
          <ac:grpSpMkLst>
            <pc:docMk/>
            <pc:sldMk cId="682497604" sldId="598"/>
            <ac:grpSpMk id="14" creationId="{58F0C285-3B0E-41CF-889E-FF55D400E473}"/>
          </ac:grpSpMkLst>
        </pc:grpChg>
        <pc:grpChg chg="mod">
          <ac:chgData name="Malavika Rewari" userId="8b65f5de-5cab-4c3f-84f4-0d0441ecca06" providerId="ADAL" clId="{16046E05-6695-4676-A99D-FD928FDAE535}" dt="2018-03-19T17:20:09.888" v="4187" actId="962"/>
          <ac:grpSpMkLst>
            <pc:docMk/>
            <pc:sldMk cId="682497604" sldId="598"/>
            <ac:grpSpMk id="18" creationId="{4B8DB57F-FE66-4E80-848E-6ECF6E743718}"/>
          </ac:grpSpMkLst>
        </pc:grpChg>
        <pc:grpChg chg="mod">
          <ac:chgData name="Malavika Rewari" userId="8b65f5de-5cab-4c3f-84f4-0d0441ecca06" providerId="ADAL" clId="{16046E05-6695-4676-A99D-FD928FDAE535}" dt="2018-03-19T17:20:43.383" v="4377" actId="962"/>
          <ac:grpSpMkLst>
            <pc:docMk/>
            <pc:sldMk cId="682497604" sldId="598"/>
            <ac:grpSpMk id="33" creationId="{40A8D5FA-0618-40B5-864A-4A4A0A1BCC83}"/>
          </ac:grpSpMkLst>
        </pc:grpChg>
        <pc:grpChg chg="mod">
          <ac:chgData name="Malavika Rewari" userId="8b65f5de-5cab-4c3f-84f4-0d0441ecca06" providerId="ADAL" clId="{16046E05-6695-4676-A99D-FD928FDAE535}" dt="2018-03-19T17:20:51.433" v="4409" actId="962"/>
          <ac:grpSpMkLst>
            <pc:docMk/>
            <pc:sldMk cId="682497604" sldId="598"/>
            <ac:grpSpMk id="35" creationId="{FFBF551D-C58A-4A22-84B0-E7B164D78998}"/>
          </ac:grpSpMkLst>
        </pc:grpChg>
        <pc:picChg chg="mod">
          <ac:chgData name="Malavika Rewari" userId="8b65f5de-5cab-4c3f-84f4-0d0441ecca06" providerId="ADAL" clId="{16046E05-6695-4676-A99D-FD928FDAE535}" dt="2018-03-19T17:20:05.713" v="4177" actId="962"/>
          <ac:picMkLst>
            <pc:docMk/>
            <pc:sldMk cId="682497604" sldId="598"/>
            <ac:picMk id="17" creationId="{0876331B-9093-4FF5-BB4D-A02422A3F12A}"/>
          </ac:picMkLst>
        </pc:picChg>
        <pc:picChg chg="mod">
          <ac:chgData name="Malavika Rewari" userId="8b65f5de-5cab-4c3f-84f4-0d0441ecca06" providerId="ADAL" clId="{16046E05-6695-4676-A99D-FD928FDAE535}" dt="2018-03-19T17:20:12.769" v="4193" actId="962"/>
          <ac:picMkLst>
            <pc:docMk/>
            <pc:sldMk cId="682497604" sldId="598"/>
            <ac:picMk id="20" creationId="{4DBBC1F4-BF4F-4E68-B5F1-8322F638F2AE}"/>
          </ac:picMkLst>
        </pc:picChg>
        <pc:picChg chg="mod">
          <ac:chgData name="Malavika Rewari" userId="8b65f5de-5cab-4c3f-84f4-0d0441ecca06" providerId="ADAL" clId="{16046E05-6695-4676-A99D-FD928FDAE535}" dt="2018-03-19T17:20:22.690" v="4257" actId="962"/>
          <ac:picMkLst>
            <pc:docMk/>
            <pc:sldMk cId="682497604" sldId="598"/>
            <ac:picMk id="21" creationId="{5457490F-925D-4954-902C-A63783231EB5}"/>
          </ac:picMkLst>
        </pc:picChg>
        <pc:picChg chg="mod">
          <ac:chgData name="Malavika Rewari" userId="8b65f5de-5cab-4c3f-84f4-0d0441ecca06" providerId="ADAL" clId="{16046E05-6695-4676-A99D-FD928FDAE535}" dt="2018-03-19T17:20:32.454" v="4311" actId="962"/>
          <ac:picMkLst>
            <pc:docMk/>
            <pc:sldMk cId="682497604" sldId="598"/>
            <ac:picMk id="22" creationId="{350C6A07-4F9F-4AE9-8384-2AB5DFFD8DC3}"/>
          </ac:picMkLst>
        </pc:picChg>
      </pc:sldChg>
      <pc:sldChg chg="addSp delSp modSp ord">
        <pc:chgData name="Malavika Rewari" userId="8b65f5de-5cab-4c3f-84f4-0d0441ecca06" providerId="ADAL" clId="{16046E05-6695-4676-A99D-FD928FDAE535}" dt="2018-03-19T17:21:30.939" v="4574" actId="962"/>
        <pc:sldMkLst>
          <pc:docMk/>
          <pc:sldMk cId="1074779368" sldId="600"/>
        </pc:sldMkLst>
        <pc:spChg chg="add mod">
          <ac:chgData name="Malavika Rewari" userId="8b65f5de-5cab-4c3f-84f4-0d0441ecca06" providerId="ADAL" clId="{16046E05-6695-4676-A99D-FD928FDAE535}" dt="2018-03-19T17:18:32.654" v="4081" actId="122"/>
          <ac:spMkLst>
            <pc:docMk/>
            <pc:sldMk cId="1074779368" sldId="600"/>
            <ac:spMk id="4" creationId="{B8A9C595-FFCC-420E-809A-A64F5E0D49E8}"/>
          </ac:spMkLst>
        </pc:spChg>
        <pc:spChg chg="del mod">
          <ac:chgData name="Malavika Rewari" userId="8b65f5de-5cab-4c3f-84f4-0d0441ecca06" providerId="ADAL" clId="{16046E05-6695-4676-A99D-FD928FDAE535}" dt="2018-03-19T17:18:28.840" v="4079" actId="478"/>
          <ac:spMkLst>
            <pc:docMk/>
            <pc:sldMk cId="1074779368" sldId="600"/>
            <ac:spMk id="6" creationId="{00000000-0000-0000-0000-000000000000}"/>
          </ac:spMkLst>
        </pc:spChg>
        <pc:spChg chg="mod">
          <ac:chgData name="Malavika Rewari" userId="8b65f5de-5cab-4c3f-84f4-0d0441ecca06" providerId="ADAL" clId="{16046E05-6695-4676-A99D-FD928FDAE535}" dt="2018-03-16T17:58:28.378" v="1981" actId="20577"/>
          <ac:spMkLst>
            <pc:docMk/>
            <pc:sldMk cId="1074779368" sldId="600"/>
            <ac:spMk id="7" creationId="{00000000-0000-0000-0000-000000000000}"/>
          </ac:spMkLst>
        </pc:spChg>
        <pc:picChg chg="mod">
          <ac:chgData name="Malavika Rewari" userId="8b65f5de-5cab-4c3f-84f4-0d0441ecca06" providerId="ADAL" clId="{16046E05-6695-4676-A99D-FD928FDAE535}" dt="2018-03-19T17:21:30.939" v="4574" actId="962"/>
          <ac:picMkLst>
            <pc:docMk/>
            <pc:sldMk cId="1074779368" sldId="600"/>
            <ac:picMk id="2" creationId="{00000000-0000-0000-0000-000000000000}"/>
          </ac:picMkLst>
        </pc:picChg>
      </pc:sldChg>
      <pc:sldChg chg="modSp modNotesTx">
        <pc:chgData name="Malavika Rewari" userId="8b65f5de-5cab-4c3f-84f4-0d0441ecca06" providerId="ADAL" clId="{16046E05-6695-4676-A99D-FD928FDAE535}" dt="2018-03-19T17:16:30.032" v="4040" actId="6549"/>
        <pc:sldMkLst>
          <pc:docMk/>
          <pc:sldMk cId="935243751" sldId="960"/>
        </pc:sldMkLst>
        <pc:spChg chg="mod">
          <ac:chgData name="Malavika Rewari" userId="8b65f5de-5cab-4c3f-84f4-0d0441ecca06" providerId="ADAL" clId="{16046E05-6695-4676-A99D-FD928FDAE535}" dt="2018-03-17T18:43:46.073" v="3666" actId="207"/>
          <ac:spMkLst>
            <pc:docMk/>
            <pc:sldMk cId="935243751" sldId="960"/>
            <ac:spMk id="4" creationId="{00000000-0000-0000-0000-000000000000}"/>
          </ac:spMkLst>
        </pc:spChg>
        <pc:spChg chg="mod">
          <ac:chgData name="Malavika Rewari" userId="8b65f5de-5cab-4c3f-84f4-0d0441ecca06" providerId="ADAL" clId="{16046E05-6695-4676-A99D-FD928FDAE535}" dt="2018-03-17T18:43:55.112" v="3670" actId="121"/>
          <ac:spMkLst>
            <pc:docMk/>
            <pc:sldMk cId="935243751" sldId="960"/>
            <ac:spMk id="16" creationId="{00000000-0000-0000-0000-000000000000}"/>
          </ac:spMkLst>
        </pc:spChg>
      </pc:sldChg>
      <pc:sldChg chg="modTransition modNotesTx">
        <pc:chgData name="Malavika Rewari" userId="8b65f5de-5cab-4c3f-84f4-0d0441ecca06" providerId="ADAL" clId="{16046E05-6695-4676-A99D-FD928FDAE535}" dt="2018-03-07T22:03:38.985" v="1122" actId="732"/>
        <pc:sldMkLst>
          <pc:docMk/>
          <pc:sldMk cId="2769927992" sldId="969"/>
        </pc:sldMkLst>
      </pc:sldChg>
      <pc:sldChg chg="modSp ord modNotesTx">
        <pc:chgData name="Malavika Rewari" userId="8b65f5de-5cab-4c3f-84f4-0d0441ecca06" providerId="ADAL" clId="{16046E05-6695-4676-A99D-FD928FDAE535}" dt="2018-03-19T17:16:57.658" v="4042" actId="6549"/>
        <pc:sldMkLst>
          <pc:docMk/>
          <pc:sldMk cId="3207809106" sldId="1343"/>
        </pc:sldMkLst>
        <pc:spChg chg="mod">
          <ac:chgData name="Malavika Rewari" userId="8b65f5de-5cab-4c3f-84f4-0d0441ecca06" providerId="ADAL" clId="{16046E05-6695-4676-A99D-FD928FDAE535}" dt="2018-03-16T17:53:04.444" v="1853" actId="20577"/>
          <ac:spMkLst>
            <pc:docMk/>
            <pc:sldMk cId="3207809106" sldId="1343"/>
            <ac:spMk id="3" creationId="{00000000-0000-0000-0000-000000000000}"/>
          </ac:spMkLst>
        </pc:spChg>
        <pc:spChg chg="mod">
          <ac:chgData name="Malavika Rewari" userId="8b65f5de-5cab-4c3f-84f4-0d0441ecca06" providerId="ADAL" clId="{16046E05-6695-4676-A99D-FD928FDAE535}" dt="2018-03-17T18:56:58.283" v="3840" actId="1076"/>
          <ac:spMkLst>
            <pc:docMk/>
            <pc:sldMk cId="3207809106" sldId="1343"/>
            <ac:spMk id="7" creationId="{2B744D6F-204F-4777-AE0D-4EFF69011B58}"/>
          </ac:spMkLst>
        </pc:spChg>
      </pc:sldChg>
      <pc:sldChg chg="modSp">
        <pc:chgData name="Malavika Rewari" userId="8b65f5de-5cab-4c3f-84f4-0d0441ecca06" providerId="ADAL" clId="{16046E05-6695-4676-A99D-FD928FDAE535}" dt="2018-03-17T16:48:34.827" v="1985" actId="115"/>
        <pc:sldMkLst>
          <pc:docMk/>
          <pc:sldMk cId="1703849398" sldId="1349"/>
        </pc:sldMkLst>
        <pc:spChg chg="mod">
          <ac:chgData name="Malavika Rewari" userId="8b65f5de-5cab-4c3f-84f4-0d0441ecca06" providerId="ADAL" clId="{16046E05-6695-4676-A99D-FD928FDAE535}" dt="2018-03-17T16:48:34.827" v="1985" actId="115"/>
          <ac:spMkLst>
            <pc:docMk/>
            <pc:sldMk cId="1703849398" sldId="1349"/>
            <ac:spMk id="2" creationId="{00000000-0000-0000-0000-000000000000}"/>
          </ac:spMkLst>
        </pc:spChg>
      </pc:sldChg>
      <pc:sldChg chg="modSp">
        <pc:chgData name="Malavika Rewari" userId="8b65f5de-5cab-4c3f-84f4-0d0441ecca06" providerId="ADAL" clId="{16046E05-6695-4676-A99D-FD928FDAE535}" dt="2018-03-19T17:21:11.863" v="4525" actId="962"/>
        <pc:sldMkLst>
          <pc:docMk/>
          <pc:sldMk cId="664294087" sldId="1360"/>
        </pc:sldMkLst>
        <pc:picChg chg="mod">
          <ac:chgData name="Malavika Rewari" userId="8b65f5de-5cab-4c3f-84f4-0d0441ecca06" providerId="ADAL" clId="{16046E05-6695-4676-A99D-FD928FDAE535}" dt="2018-03-19T17:21:02.737" v="4481" actId="962"/>
          <ac:picMkLst>
            <pc:docMk/>
            <pc:sldMk cId="664294087" sldId="1360"/>
            <ac:picMk id="7" creationId="{58A1C08F-3F9A-4054-BEFE-AEF2F81C8EA9}"/>
          </ac:picMkLst>
        </pc:picChg>
        <pc:picChg chg="mod">
          <ac:chgData name="Malavika Rewari" userId="8b65f5de-5cab-4c3f-84f4-0d0441ecca06" providerId="ADAL" clId="{16046E05-6695-4676-A99D-FD928FDAE535}" dt="2018-03-19T17:21:11.863" v="4525" actId="962"/>
          <ac:picMkLst>
            <pc:docMk/>
            <pc:sldMk cId="664294087" sldId="1360"/>
            <ac:picMk id="8" creationId="{4E39E59E-9B59-4F82-9866-AF79BFF9C4A2}"/>
          </ac:picMkLst>
        </pc:picChg>
      </pc:sldChg>
      <pc:sldChg chg="modSp">
        <pc:chgData name="Malavika Rewari" userId="8b65f5de-5cab-4c3f-84f4-0d0441ecca06" providerId="ADAL" clId="{16046E05-6695-4676-A99D-FD928FDAE535}" dt="2018-03-19T17:22:00.567" v="4648" actId="962"/>
        <pc:sldMkLst>
          <pc:docMk/>
          <pc:sldMk cId="2459848210" sldId="1362"/>
        </pc:sldMkLst>
        <pc:picChg chg="mod">
          <ac:chgData name="Malavika Rewari" userId="8b65f5de-5cab-4c3f-84f4-0d0441ecca06" providerId="ADAL" clId="{16046E05-6695-4676-A99D-FD928FDAE535}" dt="2018-03-19T17:22:00.567" v="4648" actId="962"/>
          <ac:picMkLst>
            <pc:docMk/>
            <pc:sldMk cId="2459848210" sldId="1362"/>
            <ac:picMk id="11" creationId="{1DA5C52C-B3FF-445C-81FC-5580D101E460}"/>
          </ac:picMkLst>
        </pc:picChg>
        <pc:picChg chg="mod">
          <ac:chgData name="Malavika Rewari" userId="8b65f5de-5cab-4c3f-84f4-0d0441ecca06" providerId="ADAL" clId="{16046E05-6695-4676-A99D-FD928FDAE535}" dt="2018-03-19T17:21:25.613" v="4573" actId="962"/>
          <ac:picMkLst>
            <pc:docMk/>
            <pc:sldMk cId="2459848210" sldId="1362"/>
            <ac:picMk id="12" creationId="{6A74B840-981F-458E-92AC-2DD6A9E44633}"/>
          </ac:picMkLst>
        </pc:picChg>
      </pc:sldChg>
      <pc:sldChg chg="modSp">
        <pc:chgData name="Malavika Rewari" userId="8b65f5de-5cab-4c3f-84f4-0d0441ecca06" providerId="ADAL" clId="{16046E05-6695-4676-A99D-FD928FDAE535}" dt="2018-03-19T17:22:39.147" v="4790" actId="962"/>
        <pc:sldMkLst>
          <pc:docMk/>
          <pc:sldMk cId="720424193" sldId="1363"/>
        </pc:sldMkLst>
        <pc:picChg chg="mod">
          <ac:chgData name="Malavika Rewari" userId="8b65f5de-5cab-4c3f-84f4-0d0441ecca06" providerId="ADAL" clId="{16046E05-6695-4676-A99D-FD928FDAE535}" dt="2018-03-19T17:22:39.147" v="4790" actId="962"/>
          <ac:picMkLst>
            <pc:docMk/>
            <pc:sldMk cId="720424193" sldId="1363"/>
            <ac:picMk id="7" creationId="{1BFAAA98-CC0F-4AD1-B0AB-6D894279C09C}"/>
          </ac:picMkLst>
        </pc:picChg>
        <pc:picChg chg="mod">
          <ac:chgData name="Malavika Rewari" userId="8b65f5de-5cab-4c3f-84f4-0d0441ecca06" providerId="ADAL" clId="{16046E05-6695-4676-A99D-FD928FDAE535}" dt="2018-03-19T17:22:15.135" v="4730" actId="962"/>
          <ac:picMkLst>
            <pc:docMk/>
            <pc:sldMk cId="720424193" sldId="1363"/>
            <ac:picMk id="9" creationId="{290BACC9-C91E-43B3-9194-60A8EA60A04D}"/>
          </ac:picMkLst>
        </pc:picChg>
      </pc:sldChg>
      <pc:sldChg chg="modSp ord">
        <pc:chgData name="Malavika Rewari" userId="8b65f5de-5cab-4c3f-84f4-0d0441ecca06" providerId="ADAL" clId="{16046E05-6695-4676-A99D-FD928FDAE535}" dt="2018-03-17T18:59:13.896" v="3901" actId="404"/>
        <pc:sldMkLst>
          <pc:docMk/>
          <pc:sldMk cId="1963416935" sldId="1364"/>
        </pc:sldMkLst>
        <pc:spChg chg="mod">
          <ac:chgData name="Malavika Rewari" userId="8b65f5de-5cab-4c3f-84f4-0d0441ecca06" providerId="ADAL" clId="{16046E05-6695-4676-A99D-FD928FDAE535}" dt="2018-03-17T18:58:55.446" v="3899" actId="20577"/>
          <ac:spMkLst>
            <pc:docMk/>
            <pc:sldMk cId="1963416935" sldId="1364"/>
            <ac:spMk id="2" creationId="{00000000-0000-0000-0000-000000000000}"/>
          </ac:spMkLst>
        </pc:spChg>
        <pc:spChg chg="mod">
          <ac:chgData name="Malavika Rewari" userId="8b65f5de-5cab-4c3f-84f4-0d0441ecca06" providerId="ADAL" clId="{16046E05-6695-4676-A99D-FD928FDAE535}" dt="2018-03-16T17:53:23.118" v="1855" actId="20577"/>
          <ac:spMkLst>
            <pc:docMk/>
            <pc:sldMk cId="1963416935" sldId="1364"/>
            <ac:spMk id="45" creationId="{00000000-0000-0000-0000-000000000000}"/>
          </ac:spMkLst>
        </pc:spChg>
        <pc:spChg chg="mod">
          <ac:chgData name="Malavika Rewari" userId="8b65f5de-5cab-4c3f-84f4-0d0441ecca06" providerId="ADAL" clId="{16046E05-6695-4676-A99D-FD928FDAE535}" dt="2018-03-17T18:59:13.896" v="3901" actId="404"/>
          <ac:spMkLst>
            <pc:docMk/>
            <pc:sldMk cId="1963416935" sldId="1364"/>
            <ac:spMk id="55" creationId="{4C4F3D9B-1B9A-44D1-BCFE-6633CB1DB9A1}"/>
          </ac:spMkLst>
        </pc:spChg>
        <pc:spChg chg="mod">
          <ac:chgData name="Malavika Rewari" userId="8b65f5de-5cab-4c3f-84f4-0d0441ecca06" providerId="ADAL" clId="{16046E05-6695-4676-A99D-FD928FDAE535}" dt="2018-03-16T17:53:25.197" v="1856" actId="20577"/>
          <ac:spMkLst>
            <pc:docMk/>
            <pc:sldMk cId="1963416935" sldId="1364"/>
            <ac:spMk id="64" creationId="{1D1195FE-4B94-4C80-B7A9-A6AEA898B3BD}"/>
          </ac:spMkLst>
        </pc:spChg>
        <pc:spChg chg="mod">
          <ac:chgData name="Malavika Rewari" userId="8b65f5de-5cab-4c3f-84f4-0d0441ecca06" providerId="ADAL" clId="{16046E05-6695-4676-A99D-FD928FDAE535}" dt="2018-03-16T17:54:58.695" v="1892" actId="20577"/>
          <ac:spMkLst>
            <pc:docMk/>
            <pc:sldMk cId="1963416935" sldId="1364"/>
            <ac:spMk id="76" creationId="{AD92208E-E5DB-41EB-86E4-F3F9F8329B6C}"/>
          </ac:spMkLst>
        </pc:spChg>
        <pc:spChg chg="mod">
          <ac:chgData name="Malavika Rewari" userId="8b65f5de-5cab-4c3f-84f4-0d0441ecca06" providerId="ADAL" clId="{16046E05-6695-4676-A99D-FD928FDAE535}" dt="2018-03-16T17:54:28.344" v="1885" actId="6549"/>
          <ac:spMkLst>
            <pc:docMk/>
            <pc:sldMk cId="1963416935" sldId="1364"/>
            <ac:spMk id="84" creationId="{4E2A3348-2ED6-4C90-AD85-8D49BA5B50AF}"/>
          </ac:spMkLst>
        </pc:spChg>
        <pc:spChg chg="mod">
          <ac:chgData name="Malavika Rewari" userId="8b65f5de-5cab-4c3f-84f4-0d0441ecca06" providerId="ADAL" clId="{16046E05-6695-4676-A99D-FD928FDAE535}" dt="2018-03-17T18:35:43.627" v="3655" actId="1036"/>
          <ac:spMkLst>
            <pc:docMk/>
            <pc:sldMk cId="1963416935" sldId="1364"/>
            <ac:spMk id="87" creationId="{DB8CA80D-CB91-48AE-AA1E-14FA73F41F5B}"/>
          </ac:spMkLst>
        </pc:spChg>
        <pc:spChg chg="mod">
          <ac:chgData name="Malavika Rewari" userId="8b65f5de-5cab-4c3f-84f4-0d0441ecca06" providerId="ADAL" clId="{16046E05-6695-4676-A99D-FD928FDAE535}" dt="2018-03-17T18:35:43.627" v="3655" actId="1036"/>
          <ac:spMkLst>
            <pc:docMk/>
            <pc:sldMk cId="1963416935" sldId="1364"/>
            <ac:spMk id="89" creationId="{0FDA659E-C2CF-4F86-953B-D409AA11DD05}"/>
          </ac:spMkLst>
        </pc:spChg>
        <pc:grpChg chg="mod">
          <ac:chgData name="Malavika Rewari" userId="8b65f5de-5cab-4c3f-84f4-0d0441ecca06" providerId="ADAL" clId="{16046E05-6695-4676-A99D-FD928FDAE535}" dt="2018-03-17T18:35:43.627" v="3655" actId="1036"/>
          <ac:grpSpMkLst>
            <pc:docMk/>
            <pc:sldMk cId="1963416935" sldId="1364"/>
            <ac:grpSpMk id="3" creationId="{196101E4-67FD-4C78-B6B6-9E7B8D935B4A}"/>
          </ac:grpSpMkLst>
        </pc:grpChg>
        <pc:grpChg chg="mod">
          <ac:chgData name="Malavika Rewari" userId="8b65f5de-5cab-4c3f-84f4-0d0441ecca06" providerId="ADAL" clId="{16046E05-6695-4676-A99D-FD928FDAE535}" dt="2018-03-17T18:35:43.627" v="3655" actId="1036"/>
          <ac:grpSpMkLst>
            <pc:docMk/>
            <pc:sldMk cId="1963416935" sldId="1364"/>
            <ac:grpSpMk id="6" creationId="{62C0F3E1-519A-4E5A-A2B9-11EC2A562825}"/>
          </ac:grpSpMkLst>
        </pc:grpChg>
        <pc:grpChg chg="mod">
          <ac:chgData name="Malavika Rewari" userId="8b65f5de-5cab-4c3f-84f4-0d0441ecca06" providerId="ADAL" clId="{16046E05-6695-4676-A99D-FD928FDAE535}" dt="2018-03-17T18:35:43.627" v="3655" actId="1036"/>
          <ac:grpSpMkLst>
            <pc:docMk/>
            <pc:sldMk cId="1963416935" sldId="1364"/>
            <ac:grpSpMk id="10" creationId="{6914B2F8-8BC3-4714-8603-4446575024D2}"/>
          </ac:grpSpMkLst>
        </pc:grpChg>
        <pc:grpChg chg="mod">
          <ac:chgData name="Malavika Rewari" userId="8b65f5de-5cab-4c3f-84f4-0d0441ecca06" providerId="ADAL" clId="{16046E05-6695-4676-A99D-FD928FDAE535}" dt="2018-03-17T18:35:43.627" v="3655" actId="1036"/>
          <ac:grpSpMkLst>
            <pc:docMk/>
            <pc:sldMk cId="1963416935" sldId="1364"/>
            <ac:grpSpMk id="42" creationId="{00000000-0000-0000-0000-000000000000}"/>
          </ac:grpSpMkLst>
        </pc:grpChg>
        <pc:grpChg chg="mod">
          <ac:chgData name="Malavika Rewari" userId="8b65f5de-5cab-4c3f-84f4-0d0441ecca06" providerId="ADAL" clId="{16046E05-6695-4676-A99D-FD928FDAE535}" dt="2018-03-16T17:37:02.917" v="1589" actId="1035"/>
          <ac:grpSpMkLst>
            <pc:docMk/>
            <pc:sldMk cId="1963416935" sldId="1364"/>
            <ac:grpSpMk id="51" creationId="{0A1FCAFE-C7CE-49BA-8107-7B695FD6079B}"/>
          </ac:grpSpMkLst>
        </pc:grpChg>
        <pc:grpChg chg="mod">
          <ac:chgData name="Malavika Rewari" userId="8b65f5de-5cab-4c3f-84f4-0d0441ecca06" providerId="ADAL" clId="{16046E05-6695-4676-A99D-FD928FDAE535}" dt="2018-03-17T18:35:43.627" v="3655" actId="1036"/>
          <ac:grpSpMkLst>
            <pc:docMk/>
            <pc:sldMk cId="1963416935" sldId="1364"/>
            <ac:grpSpMk id="56" creationId="{6197419C-96AD-4D62-85F9-C0ABAC10B954}"/>
          </ac:grpSpMkLst>
        </pc:grpChg>
        <pc:grpChg chg="mod">
          <ac:chgData name="Malavika Rewari" userId="8b65f5de-5cab-4c3f-84f4-0d0441ecca06" providerId="ADAL" clId="{16046E05-6695-4676-A99D-FD928FDAE535}" dt="2018-03-17T18:35:43.627" v="3655" actId="1036"/>
          <ac:grpSpMkLst>
            <pc:docMk/>
            <pc:sldMk cId="1963416935" sldId="1364"/>
            <ac:grpSpMk id="67" creationId="{35974814-8549-4C2C-BDA7-7479F928BB70}"/>
          </ac:grpSpMkLst>
        </pc:grpChg>
        <pc:grpChg chg="mod">
          <ac:chgData name="Malavika Rewari" userId="8b65f5de-5cab-4c3f-84f4-0d0441ecca06" providerId="ADAL" clId="{16046E05-6695-4676-A99D-FD928FDAE535}" dt="2018-03-17T18:35:43.627" v="3655" actId="1036"/>
          <ac:grpSpMkLst>
            <pc:docMk/>
            <pc:sldMk cId="1963416935" sldId="1364"/>
            <ac:grpSpMk id="81" creationId="{3DA5E159-C22D-4D60-A115-1636015FC4B1}"/>
          </ac:grpSpMkLst>
        </pc:grpChg>
        <pc:picChg chg="mod">
          <ac:chgData name="Malavika Rewari" userId="8b65f5de-5cab-4c3f-84f4-0d0441ecca06" providerId="ADAL" clId="{16046E05-6695-4676-A99D-FD928FDAE535}" dt="2018-03-17T18:35:43.627" v="3655" actId="1036"/>
          <ac:picMkLst>
            <pc:docMk/>
            <pc:sldMk cId="1963416935" sldId="1364"/>
            <ac:picMk id="4" creationId="{5246AA38-7D92-4887-89B9-E6A691DF29EE}"/>
          </ac:picMkLst>
        </pc:picChg>
        <pc:picChg chg="mod">
          <ac:chgData name="Malavika Rewari" userId="8b65f5de-5cab-4c3f-84f4-0d0441ecca06" providerId="ADAL" clId="{16046E05-6695-4676-A99D-FD928FDAE535}" dt="2018-03-17T18:35:43.627" v="3655" actId="1036"/>
          <ac:picMkLst>
            <pc:docMk/>
            <pc:sldMk cId="1963416935" sldId="1364"/>
            <ac:picMk id="7" creationId="{2F6AB861-ED82-4753-9D3A-43881E67A416}"/>
          </ac:picMkLst>
        </pc:picChg>
        <pc:picChg chg="mod">
          <ac:chgData name="Malavika Rewari" userId="8b65f5de-5cab-4c3f-84f4-0d0441ecca06" providerId="ADAL" clId="{16046E05-6695-4676-A99D-FD928FDAE535}" dt="2018-03-17T18:35:43.627" v="3655" actId="1036"/>
          <ac:picMkLst>
            <pc:docMk/>
            <pc:sldMk cId="1963416935" sldId="1364"/>
            <ac:picMk id="12" creationId="{8B4438A3-ED92-4CC8-B114-17565E0C8E8E}"/>
          </ac:picMkLst>
        </pc:picChg>
        <pc:picChg chg="mod">
          <ac:chgData name="Malavika Rewari" userId="8b65f5de-5cab-4c3f-84f4-0d0441ecca06" providerId="ADAL" clId="{16046E05-6695-4676-A99D-FD928FDAE535}" dt="2018-03-17T18:35:43.627" v="3655" actId="1036"/>
          <ac:picMkLst>
            <pc:docMk/>
            <pc:sldMk cId="1963416935" sldId="1364"/>
            <ac:picMk id="15" creationId="{FCB776AC-9974-498D-97A2-B6C2007711CB}"/>
          </ac:picMkLst>
        </pc:picChg>
        <pc:cxnChg chg="mod">
          <ac:chgData name="Malavika Rewari" userId="8b65f5de-5cab-4c3f-84f4-0d0441ecca06" providerId="ADAL" clId="{16046E05-6695-4676-A99D-FD928FDAE535}" dt="2018-03-17T18:35:43.627" v="3655" actId="1036"/>
          <ac:cxnSpMkLst>
            <pc:docMk/>
            <pc:sldMk cId="1963416935" sldId="1364"/>
            <ac:cxnSpMk id="31" creationId="{00000000-0000-0000-0000-000000000000}"/>
          </ac:cxnSpMkLst>
        </pc:cxnChg>
        <pc:cxnChg chg="mod">
          <ac:chgData name="Malavika Rewari" userId="8b65f5de-5cab-4c3f-84f4-0d0441ecca06" providerId="ADAL" clId="{16046E05-6695-4676-A99D-FD928FDAE535}" dt="2018-03-17T18:35:43.627" v="3655" actId="1036"/>
          <ac:cxnSpMkLst>
            <pc:docMk/>
            <pc:sldMk cId="1963416935" sldId="1364"/>
            <ac:cxnSpMk id="35" creationId="{00000000-0000-0000-0000-000000000000}"/>
          </ac:cxnSpMkLst>
        </pc:cxnChg>
        <pc:cxnChg chg="mod">
          <ac:chgData name="Malavika Rewari" userId="8b65f5de-5cab-4c3f-84f4-0d0441ecca06" providerId="ADAL" clId="{16046E05-6695-4676-A99D-FD928FDAE535}" dt="2018-03-17T18:35:43.627" v="3655" actId="1036"/>
          <ac:cxnSpMkLst>
            <pc:docMk/>
            <pc:sldMk cId="1963416935" sldId="1364"/>
            <ac:cxnSpMk id="39" creationId="{00000000-0000-0000-0000-000000000000}"/>
          </ac:cxnSpMkLst>
        </pc:cxnChg>
        <pc:cxnChg chg="mod">
          <ac:chgData name="Malavika Rewari" userId="8b65f5de-5cab-4c3f-84f4-0d0441ecca06" providerId="ADAL" clId="{16046E05-6695-4676-A99D-FD928FDAE535}" dt="2018-03-17T18:35:43.627" v="3655" actId="1036"/>
          <ac:cxnSpMkLst>
            <pc:docMk/>
            <pc:sldMk cId="1963416935" sldId="1364"/>
            <ac:cxnSpMk id="40" creationId="{00000000-0000-0000-0000-000000000000}"/>
          </ac:cxnSpMkLst>
        </pc:cxnChg>
      </pc:sldChg>
      <pc:sldChg chg="modSp ord modNotesTx">
        <pc:chgData name="Malavika Rewari" userId="8b65f5de-5cab-4c3f-84f4-0d0441ecca06" providerId="ADAL" clId="{16046E05-6695-4676-A99D-FD928FDAE535}" dt="2018-03-19T17:16:51.239" v="4041" actId="6549"/>
        <pc:sldMkLst>
          <pc:docMk/>
          <pc:sldMk cId="2711399521" sldId="1705"/>
        </pc:sldMkLst>
        <pc:spChg chg="mod">
          <ac:chgData name="Malavika Rewari" userId="8b65f5de-5cab-4c3f-84f4-0d0441ecca06" providerId="ADAL" clId="{16046E05-6695-4676-A99D-FD928FDAE535}" dt="2018-03-16T17:45:57.740" v="1833" actId="122"/>
          <ac:spMkLst>
            <pc:docMk/>
            <pc:sldMk cId="2711399521" sldId="1705"/>
            <ac:spMk id="3" creationId="{00000000-0000-0000-0000-000000000000}"/>
          </ac:spMkLst>
        </pc:spChg>
        <pc:spChg chg="mod">
          <ac:chgData name="Malavika Rewari" userId="8b65f5de-5cab-4c3f-84f4-0d0441ecca06" providerId="ADAL" clId="{16046E05-6695-4676-A99D-FD928FDAE535}" dt="2018-03-17T18:57:15.741" v="3841" actId="1076"/>
          <ac:spMkLst>
            <pc:docMk/>
            <pc:sldMk cId="2711399521" sldId="1705"/>
            <ac:spMk id="7" creationId="{2B744D6F-204F-4777-AE0D-4EFF69011B58}"/>
          </ac:spMkLst>
        </pc:spChg>
      </pc:sldChg>
      <pc:sldChg chg="addSp delSp modSp modTransition">
        <pc:chgData name="Malavika Rewari" userId="8b65f5de-5cab-4c3f-84f4-0d0441ecca06" providerId="ADAL" clId="{16046E05-6695-4676-A99D-FD928FDAE535}" dt="2018-03-19T17:20:00.871" v="4169" actId="962"/>
        <pc:sldMkLst>
          <pc:docMk/>
          <pc:sldMk cId="1723246976" sldId="1706"/>
        </pc:sldMkLst>
        <pc:spChg chg="mod">
          <ac:chgData name="Malavika Rewari" userId="8b65f5de-5cab-4c3f-84f4-0d0441ecca06" providerId="ADAL" clId="{16046E05-6695-4676-A99D-FD928FDAE535}" dt="2018-03-17T18:52:36.770" v="3749" actId="404"/>
          <ac:spMkLst>
            <pc:docMk/>
            <pc:sldMk cId="1723246976" sldId="1706"/>
            <ac:spMk id="2" creationId="{268CCB03-CC2F-414C-9688-DD959D74F3EB}"/>
          </ac:spMkLst>
        </pc:spChg>
        <pc:spChg chg="add del mod">
          <ac:chgData name="Malavika Rewari" userId="8b65f5de-5cab-4c3f-84f4-0d0441ecca06" providerId="ADAL" clId="{16046E05-6695-4676-A99D-FD928FDAE535}" dt="2018-03-17T18:25:54.277" v="3402" actId="404"/>
          <ac:spMkLst>
            <pc:docMk/>
            <pc:sldMk cId="1723246976" sldId="1706"/>
            <ac:spMk id="3" creationId="{8CB090D9-ECC3-487C-823C-AE2D96512F4C}"/>
          </ac:spMkLst>
        </pc:spChg>
        <pc:picChg chg="mod">
          <ac:chgData name="Malavika Rewari" userId="8b65f5de-5cab-4c3f-84f4-0d0441ecca06" providerId="ADAL" clId="{16046E05-6695-4676-A99D-FD928FDAE535}" dt="2018-03-19T17:20:00.871" v="4169" actId="962"/>
          <ac:picMkLst>
            <pc:docMk/>
            <pc:sldMk cId="1723246976" sldId="1706"/>
            <ac:picMk id="6" creationId="{42DFBA55-46AA-4C52-9102-933DB9CAE017}"/>
          </ac:picMkLst>
        </pc:picChg>
      </pc:sldChg>
      <pc:sldChg chg="addSp delSp modSp add">
        <pc:chgData name="Malavika Rewari" userId="8b65f5de-5cab-4c3f-84f4-0d0441ecca06" providerId="ADAL" clId="{16046E05-6695-4676-A99D-FD928FDAE535}" dt="2018-03-19T17:19:17.540" v="4091" actId="962"/>
        <pc:sldMkLst>
          <pc:docMk/>
          <pc:sldMk cId="1604521953" sldId="1709"/>
        </pc:sldMkLst>
        <pc:spChg chg="mod">
          <ac:chgData name="Malavika Rewari" userId="8b65f5de-5cab-4c3f-84f4-0d0441ecca06" providerId="ADAL" clId="{16046E05-6695-4676-A99D-FD928FDAE535}" dt="2018-03-17T17:23:45.617" v="2413" actId="20577"/>
          <ac:spMkLst>
            <pc:docMk/>
            <pc:sldMk cId="1604521953" sldId="1709"/>
            <ac:spMk id="2" creationId="{9B04BAEE-002C-4DAF-A5F2-1947CBBDBDCF}"/>
          </ac:spMkLst>
        </pc:spChg>
        <pc:spChg chg="mod">
          <ac:chgData name="Malavika Rewari" userId="8b65f5de-5cab-4c3f-84f4-0d0441ecca06" providerId="ADAL" clId="{16046E05-6695-4676-A99D-FD928FDAE535}" dt="2018-03-19T17:19:17.540" v="4091" actId="962"/>
          <ac:spMkLst>
            <pc:docMk/>
            <pc:sldMk cId="1604521953" sldId="1709"/>
            <ac:spMk id="5" creationId="{00000000-0000-0000-0000-000000000000}"/>
          </ac:spMkLst>
        </pc:spChg>
        <pc:spChg chg="mod">
          <ac:chgData name="Malavika Rewari" userId="8b65f5de-5cab-4c3f-84f4-0d0441ecca06" providerId="ADAL" clId="{16046E05-6695-4676-A99D-FD928FDAE535}" dt="2018-03-17T17:24:40.104" v="2472" actId="20577"/>
          <ac:spMkLst>
            <pc:docMk/>
            <pc:sldMk cId="1604521953" sldId="1709"/>
            <ac:spMk id="7" creationId="{00000000-0000-0000-0000-000000000000}"/>
          </ac:spMkLst>
        </pc:spChg>
        <pc:picChg chg="del">
          <ac:chgData name="Malavika Rewari" userId="8b65f5de-5cab-4c3f-84f4-0d0441ecca06" providerId="ADAL" clId="{16046E05-6695-4676-A99D-FD928FDAE535}" dt="2018-03-17T17:17:15.278" v="2375" actId="478"/>
          <ac:picMkLst>
            <pc:docMk/>
            <pc:sldMk cId="1604521953" sldId="1709"/>
            <ac:picMk id="3" creationId="{00000000-0000-0000-0000-000000000000}"/>
          </ac:picMkLst>
        </pc:picChg>
        <pc:picChg chg="add del mod">
          <ac:chgData name="Malavika Rewari" userId="8b65f5de-5cab-4c3f-84f4-0d0441ecca06" providerId="ADAL" clId="{16046E05-6695-4676-A99D-FD928FDAE535}" dt="2018-03-17T17:18:03.060" v="2380" actId="478"/>
          <ac:picMkLst>
            <pc:docMk/>
            <pc:sldMk cId="1604521953" sldId="1709"/>
            <ac:picMk id="6" creationId="{E4461995-2725-42F7-81F2-38099FE22108}"/>
          </ac:picMkLst>
        </pc:picChg>
        <pc:picChg chg="add mod ord modCrop">
          <ac:chgData name="Malavika Rewari" userId="8b65f5de-5cab-4c3f-84f4-0d0441ecca06" providerId="ADAL" clId="{16046E05-6695-4676-A99D-FD928FDAE535}" dt="2018-03-19T17:19:15.003" v="4090" actId="962"/>
          <ac:picMkLst>
            <pc:docMk/>
            <pc:sldMk cId="1604521953" sldId="1709"/>
            <ac:picMk id="8" creationId="{51D3B311-F2D0-43E8-B320-C7F89B96FD28}"/>
          </ac:picMkLst>
        </pc:picChg>
      </pc:sldChg>
      <pc:sldChg chg="addSp delSp modSp add modNotesTx">
        <pc:chgData name="Malavika Rewari" userId="8b65f5de-5cab-4c3f-84f4-0d0441ecca06" providerId="ADAL" clId="{16046E05-6695-4676-A99D-FD928FDAE535}" dt="2018-03-19T17:19:22.407" v="4092" actId="962"/>
        <pc:sldMkLst>
          <pc:docMk/>
          <pc:sldMk cId="3968281066" sldId="1710"/>
        </pc:sldMkLst>
        <pc:spChg chg="del">
          <ac:chgData name="Malavika Rewari" userId="8b65f5de-5cab-4c3f-84f4-0d0441ecca06" providerId="ADAL" clId="{16046E05-6695-4676-A99D-FD928FDAE535}" dt="2018-03-17T17:33:34.439" v="2566" actId="478"/>
          <ac:spMkLst>
            <pc:docMk/>
            <pc:sldMk cId="3968281066" sldId="1710"/>
            <ac:spMk id="2" creationId="{9B04BAEE-002C-4DAF-A5F2-1947CBBDBDCF}"/>
          </ac:spMkLst>
        </pc:spChg>
        <pc:spChg chg="mod">
          <ac:chgData name="Malavika Rewari" userId="8b65f5de-5cab-4c3f-84f4-0d0441ecca06" providerId="ADAL" clId="{16046E05-6695-4676-A99D-FD928FDAE535}" dt="2018-03-19T17:19:22.407" v="4092" actId="962"/>
          <ac:spMkLst>
            <pc:docMk/>
            <pc:sldMk cId="3968281066" sldId="1710"/>
            <ac:spMk id="5" creationId="{00000000-0000-0000-0000-000000000000}"/>
          </ac:spMkLst>
        </pc:spChg>
        <pc:spChg chg="mod">
          <ac:chgData name="Malavika Rewari" userId="8b65f5de-5cab-4c3f-84f4-0d0441ecca06" providerId="ADAL" clId="{16046E05-6695-4676-A99D-FD928FDAE535}" dt="2018-03-17T17:54:56.503" v="2960" actId="122"/>
          <ac:spMkLst>
            <pc:docMk/>
            <pc:sldMk cId="3968281066" sldId="1710"/>
            <ac:spMk id="7" creationId="{00000000-0000-0000-0000-000000000000}"/>
          </ac:spMkLst>
        </pc:spChg>
        <pc:spChg chg="add mod">
          <ac:chgData name="Malavika Rewari" userId="8b65f5de-5cab-4c3f-84f4-0d0441ecca06" providerId="ADAL" clId="{16046E05-6695-4676-A99D-FD928FDAE535}" dt="2018-03-17T17:54:02.681" v="2940" actId="1036"/>
          <ac:spMkLst>
            <pc:docMk/>
            <pc:sldMk cId="3968281066" sldId="1710"/>
            <ac:spMk id="8" creationId="{ACFED7B1-CFB7-45C4-8E42-27490CC08DA8}"/>
          </ac:spMkLst>
        </pc:spChg>
        <pc:spChg chg="add mod">
          <ac:chgData name="Malavika Rewari" userId="8b65f5de-5cab-4c3f-84f4-0d0441ecca06" providerId="ADAL" clId="{16046E05-6695-4676-A99D-FD928FDAE535}" dt="2018-03-17T17:57:13.976" v="2974" actId="1076"/>
          <ac:spMkLst>
            <pc:docMk/>
            <pc:sldMk cId="3968281066" sldId="1710"/>
            <ac:spMk id="10" creationId="{97870B0A-63FC-47AA-9C23-5A431EED60FB}"/>
          </ac:spMkLst>
        </pc:spChg>
        <pc:spChg chg="add mod">
          <ac:chgData name="Malavika Rewari" userId="8b65f5de-5cab-4c3f-84f4-0d0441ecca06" providerId="ADAL" clId="{16046E05-6695-4676-A99D-FD928FDAE535}" dt="2018-03-17T18:07:23.298" v="3028" actId="13244"/>
          <ac:spMkLst>
            <pc:docMk/>
            <pc:sldMk cId="3968281066" sldId="1710"/>
            <ac:spMk id="12" creationId="{796E8F86-FD95-4343-901C-56FDC139D277}"/>
          </ac:spMkLst>
        </pc:spChg>
        <pc:spChg chg="add mod">
          <ac:chgData name="Malavika Rewari" userId="8b65f5de-5cab-4c3f-84f4-0d0441ecca06" providerId="ADAL" clId="{16046E05-6695-4676-A99D-FD928FDAE535}" dt="2018-03-17T17:57:04.737" v="2971" actId="1076"/>
          <ac:spMkLst>
            <pc:docMk/>
            <pc:sldMk cId="3968281066" sldId="1710"/>
            <ac:spMk id="14" creationId="{E32286FD-5B9B-4CF6-9C24-C12786683D57}"/>
          </ac:spMkLst>
        </pc:spChg>
        <pc:picChg chg="del">
          <ac:chgData name="Malavika Rewari" userId="8b65f5de-5cab-4c3f-84f4-0d0441ecca06" providerId="ADAL" clId="{16046E05-6695-4676-A99D-FD928FDAE535}" dt="2018-03-17T17:32:06.305" v="2545" actId="478"/>
          <ac:picMkLst>
            <pc:docMk/>
            <pc:sldMk cId="3968281066" sldId="1710"/>
            <ac:picMk id="3" creationId="{00000000-0000-0000-0000-000000000000}"/>
          </ac:picMkLst>
        </pc:picChg>
        <pc:picChg chg="add mod">
          <ac:chgData name="Malavika Rewari" userId="8b65f5de-5cab-4c3f-84f4-0d0441ecca06" providerId="ADAL" clId="{16046E05-6695-4676-A99D-FD928FDAE535}" dt="2018-03-17T17:54:02.681" v="2940" actId="1036"/>
          <ac:picMkLst>
            <pc:docMk/>
            <pc:sldMk cId="3968281066" sldId="1710"/>
            <ac:picMk id="6" creationId="{9A87F46D-C6FC-4270-A308-33B371FED338}"/>
          </ac:picMkLst>
        </pc:picChg>
        <pc:picChg chg="add mod">
          <ac:chgData name="Malavika Rewari" userId="8b65f5de-5cab-4c3f-84f4-0d0441ecca06" providerId="ADAL" clId="{16046E05-6695-4676-A99D-FD928FDAE535}" dt="2018-03-17T18:07:26.976" v="3029" actId="13244"/>
          <ac:picMkLst>
            <pc:docMk/>
            <pc:sldMk cId="3968281066" sldId="1710"/>
            <ac:picMk id="9" creationId="{88432C5D-EB7A-40ED-AF26-DD5B06236C2D}"/>
          </ac:picMkLst>
        </pc:picChg>
        <pc:picChg chg="add mod">
          <ac:chgData name="Malavika Rewari" userId="8b65f5de-5cab-4c3f-84f4-0d0441ecca06" providerId="ADAL" clId="{16046E05-6695-4676-A99D-FD928FDAE535}" dt="2018-03-17T18:07:20.912" v="3027" actId="13244"/>
          <ac:picMkLst>
            <pc:docMk/>
            <pc:sldMk cId="3968281066" sldId="1710"/>
            <ac:picMk id="11" creationId="{C5AE3381-FE9F-48E8-BEE1-A2E19CC8931F}"/>
          </ac:picMkLst>
        </pc:picChg>
        <pc:picChg chg="add mod">
          <ac:chgData name="Malavika Rewari" userId="8b65f5de-5cab-4c3f-84f4-0d0441ecca06" providerId="ADAL" clId="{16046E05-6695-4676-A99D-FD928FDAE535}" dt="2018-03-17T18:07:28.660" v="3030" actId="13244"/>
          <ac:picMkLst>
            <pc:docMk/>
            <pc:sldMk cId="3968281066" sldId="1710"/>
            <ac:picMk id="13" creationId="{3F185352-3F54-4F64-B869-EC9D371133B2}"/>
          </ac:picMkLst>
        </pc:picChg>
      </pc:sldChg>
      <pc:sldChg chg="addSp delSp modSp add modNotesTx">
        <pc:chgData name="Malavika Rewari" userId="8b65f5de-5cab-4c3f-84f4-0d0441ecca06" providerId="ADAL" clId="{16046E05-6695-4676-A99D-FD928FDAE535}" dt="2018-03-19T17:19:25.932" v="4093" actId="962"/>
        <pc:sldMkLst>
          <pc:docMk/>
          <pc:sldMk cId="2153881402" sldId="1711"/>
        </pc:sldMkLst>
        <pc:spChg chg="mod">
          <ac:chgData name="Malavika Rewari" userId="8b65f5de-5cab-4c3f-84f4-0d0441ecca06" providerId="ADAL" clId="{16046E05-6695-4676-A99D-FD928FDAE535}" dt="2018-03-19T17:19:25.932" v="4093" actId="962"/>
          <ac:spMkLst>
            <pc:docMk/>
            <pc:sldMk cId="2153881402" sldId="1711"/>
            <ac:spMk id="5" creationId="{00000000-0000-0000-0000-000000000000}"/>
          </ac:spMkLst>
        </pc:spChg>
        <pc:spChg chg="mod">
          <ac:chgData name="Malavika Rewari" userId="8b65f5de-5cab-4c3f-84f4-0d0441ecca06" providerId="ADAL" clId="{16046E05-6695-4676-A99D-FD928FDAE535}" dt="2018-03-17T18:51:09.644" v="3729" actId="6549"/>
          <ac:spMkLst>
            <pc:docMk/>
            <pc:sldMk cId="2153881402" sldId="1711"/>
            <ac:spMk id="7" creationId="{00000000-0000-0000-0000-000000000000}"/>
          </ac:spMkLst>
        </pc:spChg>
        <pc:spChg chg="del">
          <ac:chgData name="Malavika Rewari" userId="8b65f5de-5cab-4c3f-84f4-0d0441ecca06" providerId="ADAL" clId="{16046E05-6695-4676-A99D-FD928FDAE535}" dt="2018-03-17T18:08:27.065" v="3034" actId="478"/>
          <ac:spMkLst>
            <pc:docMk/>
            <pc:sldMk cId="2153881402" sldId="1711"/>
            <ac:spMk id="8" creationId="{ACFED7B1-CFB7-45C4-8E42-27490CC08DA8}"/>
          </ac:spMkLst>
        </pc:spChg>
        <pc:spChg chg="del">
          <ac:chgData name="Malavika Rewari" userId="8b65f5de-5cab-4c3f-84f4-0d0441ecca06" providerId="ADAL" clId="{16046E05-6695-4676-A99D-FD928FDAE535}" dt="2018-03-17T18:08:27.065" v="3034" actId="478"/>
          <ac:spMkLst>
            <pc:docMk/>
            <pc:sldMk cId="2153881402" sldId="1711"/>
            <ac:spMk id="10" creationId="{97870B0A-63FC-47AA-9C23-5A431EED60FB}"/>
          </ac:spMkLst>
        </pc:spChg>
        <pc:spChg chg="del">
          <ac:chgData name="Malavika Rewari" userId="8b65f5de-5cab-4c3f-84f4-0d0441ecca06" providerId="ADAL" clId="{16046E05-6695-4676-A99D-FD928FDAE535}" dt="2018-03-17T18:08:27.065" v="3034" actId="478"/>
          <ac:spMkLst>
            <pc:docMk/>
            <pc:sldMk cId="2153881402" sldId="1711"/>
            <ac:spMk id="12" creationId="{796E8F86-FD95-4343-901C-56FDC139D277}"/>
          </ac:spMkLst>
        </pc:spChg>
        <pc:spChg chg="del">
          <ac:chgData name="Malavika Rewari" userId="8b65f5de-5cab-4c3f-84f4-0d0441ecca06" providerId="ADAL" clId="{16046E05-6695-4676-A99D-FD928FDAE535}" dt="2018-03-17T18:08:27.065" v="3034" actId="478"/>
          <ac:spMkLst>
            <pc:docMk/>
            <pc:sldMk cId="2153881402" sldId="1711"/>
            <ac:spMk id="14" creationId="{E32286FD-5B9B-4CF6-9C24-C12786683D57}"/>
          </ac:spMkLst>
        </pc:spChg>
        <pc:spChg chg="mod topLvl">
          <ac:chgData name="Malavika Rewari" userId="8b65f5de-5cab-4c3f-84f4-0d0441ecca06" providerId="ADAL" clId="{16046E05-6695-4676-A99D-FD928FDAE535}" dt="2018-03-17T18:50:20.703" v="3726" actId="255"/>
          <ac:spMkLst>
            <pc:docMk/>
            <pc:sldMk cId="2153881402" sldId="1711"/>
            <ac:spMk id="17" creationId="{CBBED052-EF67-4633-B184-DC82C0B3AB84}"/>
          </ac:spMkLst>
        </pc:spChg>
        <pc:spChg chg="mod topLvl">
          <ac:chgData name="Malavika Rewari" userId="8b65f5de-5cab-4c3f-84f4-0d0441ecca06" providerId="ADAL" clId="{16046E05-6695-4676-A99D-FD928FDAE535}" dt="2018-03-17T18:50:31.702" v="3727" actId="20577"/>
          <ac:spMkLst>
            <pc:docMk/>
            <pc:sldMk cId="2153881402" sldId="1711"/>
            <ac:spMk id="19" creationId="{3B5B7A4C-4B06-4257-AD4E-6A7FF0C8C112}"/>
          </ac:spMkLst>
        </pc:spChg>
        <pc:spChg chg="mod topLvl">
          <ac:chgData name="Malavika Rewari" userId="8b65f5de-5cab-4c3f-84f4-0d0441ecca06" providerId="ADAL" clId="{16046E05-6695-4676-A99D-FD928FDAE535}" dt="2018-03-17T18:50:14.933" v="3725" actId="255"/>
          <ac:spMkLst>
            <pc:docMk/>
            <pc:sldMk cId="2153881402" sldId="1711"/>
            <ac:spMk id="22" creationId="{B934013F-E272-4BE7-A211-1059A3EEBC75}"/>
          </ac:spMkLst>
        </pc:spChg>
        <pc:grpChg chg="add del">
          <ac:chgData name="Malavika Rewari" userId="8b65f5de-5cab-4c3f-84f4-0d0441ecca06" providerId="ADAL" clId="{16046E05-6695-4676-A99D-FD928FDAE535}" dt="2018-03-17T18:40:44.092" v="3659" actId="165"/>
          <ac:grpSpMkLst>
            <pc:docMk/>
            <pc:sldMk cId="2153881402" sldId="1711"/>
            <ac:grpSpMk id="15" creationId="{20CE492C-D7D6-42CF-9218-FE27B036550F}"/>
          </ac:grpSpMkLst>
        </pc:grpChg>
        <pc:grpChg chg="add del">
          <ac:chgData name="Malavika Rewari" userId="8b65f5de-5cab-4c3f-84f4-0d0441ecca06" providerId="ADAL" clId="{16046E05-6695-4676-A99D-FD928FDAE535}" dt="2018-03-17T18:40:51.194" v="3660" actId="165"/>
          <ac:grpSpMkLst>
            <pc:docMk/>
            <pc:sldMk cId="2153881402" sldId="1711"/>
            <ac:grpSpMk id="18" creationId="{B311F7A8-E696-4938-89EE-38D15A0A77E9}"/>
          </ac:grpSpMkLst>
        </pc:grpChg>
        <pc:grpChg chg="add del mod">
          <ac:chgData name="Malavika Rewari" userId="8b65f5de-5cab-4c3f-84f4-0d0441ecca06" providerId="ADAL" clId="{16046E05-6695-4676-A99D-FD928FDAE535}" dt="2018-03-17T18:48:19.810" v="3717" actId="165"/>
          <ac:grpSpMkLst>
            <pc:docMk/>
            <pc:sldMk cId="2153881402" sldId="1711"/>
            <ac:grpSpMk id="21" creationId="{0CF9E6B6-51FF-4E3D-8C88-DA76C19EA8D9}"/>
          </ac:grpSpMkLst>
        </pc:grpChg>
        <pc:picChg chg="add mod">
          <ac:chgData name="Malavika Rewari" userId="8b65f5de-5cab-4c3f-84f4-0d0441ecca06" providerId="ADAL" clId="{16046E05-6695-4676-A99D-FD928FDAE535}" dt="2018-03-17T18:47:07.005" v="3711" actId="207"/>
          <ac:picMkLst>
            <pc:docMk/>
            <pc:sldMk cId="2153881402" sldId="1711"/>
            <ac:picMk id="3" creationId="{BAFDC343-31B2-4F45-B9B6-445CD12E3A86}"/>
          </ac:picMkLst>
        </pc:picChg>
        <pc:picChg chg="del">
          <ac:chgData name="Malavika Rewari" userId="8b65f5de-5cab-4c3f-84f4-0d0441ecca06" providerId="ADAL" clId="{16046E05-6695-4676-A99D-FD928FDAE535}" dt="2018-03-17T18:08:27.065" v="3034" actId="478"/>
          <ac:picMkLst>
            <pc:docMk/>
            <pc:sldMk cId="2153881402" sldId="1711"/>
            <ac:picMk id="6" creationId="{9A87F46D-C6FC-4270-A308-33B371FED338}"/>
          </ac:picMkLst>
        </pc:picChg>
        <pc:picChg chg="del">
          <ac:chgData name="Malavika Rewari" userId="8b65f5de-5cab-4c3f-84f4-0d0441ecca06" providerId="ADAL" clId="{16046E05-6695-4676-A99D-FD928FDAE535}" dt="2018-03-17T18:08:27.065" v="3034" actId="478"/>
          <ac:picMkLst>
            <pc:docMk/>
            <pc:sldMk cId="2153881402" sldId="1711"/>
            <ac:picMk id="9" creationId="{88432C5D-EB7A-40ED-AF26-DD5B06236C2D}"/>
          </ac:picMkLst>
        </pc:picChg>
        <pc:picChg chg="del">
          <ac:chgData name="Malavika Rewari" userId="8b65f5de-5cab-4c3f-84f4-0d0441ecca06" providerId="ADAL" clId="{16046E05-6695-4676-A99D-FD928FDAE535}" dt="2018-03-17T18:08:27.065" v="3034" actId="478"/>
          <ac:picMkLst>
            <pc:docMk/>
            <pc:sldMk cId="2153881402" sldId="1711"/>
            <ac:picMk id="11" creationId="{C5AE3381-FE9F-48E8-BEE1-A2E19CC8931F}"/>
          </ac:picMkLst>
        </pc:picChg>
        <pc:picChg chg="del">
          <ac:chgData name="Malavika Rewari" userId="8b65f5de-5cab-4c3f-84f4-0d0441ecca06" providerId="ADAL" clId="{16046E05-6695-4676-A99D-FD928FDAE535}" dt="2018-03-17T18:08:27.065" v="3034" actId="478"/>
          <ac:picMkLst>
            <pc:docMk/>
            <pc:sldMk cId="2153881402" sldId="1711"/>
            <ac:picMk id="13" creationId="{3F185352-3F54-4F64-B869-EC9D371133B2}"/>
          </ac:picMkLst>
        </pc:picChg>
        <pc:picChg chg="del mod topLvl">
          <ac:chgData name="Malavika Rewari" userId="8b65f5de-5cab-4c3f-84f4-0d0441ecca06" providerId="ADAL" clId="{16046E05-6695-4676-A99D-FD928FDAE535}" dt="2018-03-17T18:46:23.812" v="3707" actId="478"/>
          <ac:picMkLst>
            <pc:docMk/>
            <pc:sldMk cId="2153881402" sldId="1711"/>
            <ac:picMk id="16" creationId="{DC12433B-5978-42CB-957A-AC64BF5A6846}"/>
          </ac:picMkLst>
        </pc:picChg>
        <pc:picChg chg="del mod topLvl">
          <ac:chgData name="Malavika Rewari" userId="8b65f5de-5cab-4c3f-84f4-0d0441ecca06" providerId="ADAL" clId="{16046E05-6695-4676-A99D-FD928FDAE535}" dt="2018-03-17T18:47:11.742" v="3712" actId="478"/>
          <ac:picMkLst>
            <pc:docMk/>
            <pc:sldMk cId="2153881402" sldId="1711"/>
            <ac:picMk id="20" creationId="{CAB2192A-6F1D-4A25-8978-AE273F6D503E}"/>
          </ac:picMkLst>
        </pc:picChg>
        <pc:picChg chg="del mod topLvl">
          <ac:chgData name="Malavika Rewari" userId="8b65f5de-5cab-4c3f-84f4-0d0441ecca06" providerId="ADAL" clId="{16046E05-6695-4676-A99D-FD928FDAE535}" dt="2018-03-17T18:48:26.799" v="3718" actId="478"/>
          <ac:picMkLst>
            <pc:docMk/>
            <pc:sldMk cId="2153881402" sldId="1711"/>
            <ac:picMk id="23" creationId="{DB1DAEC6-E4BA-4B09-B68A-A5C2F2455014}"/>
          </ac:picMkLst>
        </pc:picChg>
        <pc:picChg chg="add mod">
          <ac:chgData name="Malavika Rewari" userId="8b65f5de-5cab-4c3f-84f4-0d0441ecca06" providerId="ADAL" clId="{16046E05-6695-4676-A99D-FD928FDAE535}" dt="2018-03-17T18:48:11.205" v="3716" actId="1076"/>
          <ac:picMkLst>
            <pc:docMk/>
            <pc:sldMk cId="2153881402" sldId="1711"/>
            <ac:picMk id="24" creationId="{1AF50DE9-1595-4243-AE83-66F114A6C3F2}"/>
          </ac:picMkLst>
        </pc:picChg>
        <pc:picChg chg="add mod">
          <ac:chgData name="Malavika Rewari" userId="8b65f5de-5cab-4c3f-84f4-0d0441ecca06" providerId="ADAL" clId="{16046E05-6695-4676-A99D-FD928FDAE535}" dt="2018-03-17T18:49:35.311" v="3722" actId="208"/>
          <ac:picMkLst>
            <pc:docMk/>
            <pc:sldMk cId="2153881402" sldId="1711"/>
            <ac:picMk id="26" creationId="{D9872C1A-404B-41FD-88DF-FE5A8648203E}"/>
          </ac:picMkLst>
        </pc:picChg>
      </pc:sldChg>
      <pc:sldChg chg="addSp delSp modSp add delAnim">
        <pc:chgData name="Malavika Rewari" userId="8b65f5de-5cab-4c3f-84f4-0d0441ecca06" providerId="ADAL" clId="{16046E05-6695-4676-A99D-FD928FDAE535}" dt="2018-03-17T18:31:09.107" v="3585" actId="20577"/>
        <pc:sldMkLst>
          <pc:docMk/>
          <pc:sldMk cId="679593334" sldId="1712"/>
        </pc:sldMkLst>
        <pc:spChg chg="mod">
          <ac:chgData name="Malavika Rewari" userId="8b65f5de-5cab-4c3f-84f4-0d0441ecca06" providerId="ADAL" clId="{16046E05-6695-4676-A99D-FD928FDAE535}" dt="2018-03-17T18:31:02.791" v="3577" actId="313"/>
          <ac:spMkLst>
            <pc:docMk/>
            <pc:sldMk cId="679593334" sldId="1712"/>
            <ac:spMk id="2" creationId="{0A12F5AE-DD42-4C54-9787-639A77561CF5}"/>
          </ac:spMkLst>
        </pc:spChg>
        <pc:spChg chg="mod">
          <ac:chgData name="Malavika Rewari" userId="8b65f5de-5cab-4c3f-84f4-0d0441ecca06" providerId="ADAL" clId="{16046E05-6695-4676-A99D-FD928FDAE535}" dt="2018-03-17T18:31:09.107" v="3585" actId="20577"/>
          <ac:spMkLst>
            <pc:docMk/>
            <pc:sldMk cId="679593334" sldId="1712"/>
            <ac:spMk id="3" creationId="{23D80FBD-6FD7-4079-B9EB-00E58641E5B8}"/>
          </ac:spMkLst>
        </pc:spChg>
        <pc:spChg chg="del">
          <ac:chgData name="Malavika Rewari" userId="8b65f5de-5cab-4c3f-84f4-0d0441ecca06" providerId="ADAL" clId="{16046E05-6695-4676-A99D-FD928FDAE535}" dt="2018-03-17T18:30:04.989" v="3519" actId="478"/>
          <ac:spMkLst>
            <pc:docMk/>
            <pc:sldMk cId="679593334" sldId="1712"/>
            <ac:spMk id="17" creationId="{00000000-0000-0000-0000-000000000000}"/>
          </ac:spMkLst>
        </pc:spChg>
        <pc:picChg chg="del">
          <ac:chgData name="Malavika Rewari" userId="8b65f5de-5cab-4c3f-84f4-0d0441ecca06" providerId="ADAL" clId="{16046E05-6695-4676-A99D-FD928FDAE535}" dt="2018-03-17T18:28:10.472" v="3421" actId="478"/>
          <ac:picMkLst>
            <pc:docMk/>
            <pc:sldMk cId="679593334" sldId="1712"/>
            <ac:picMk id="4" creationId="{426BB5ED-A737-4A87-9903-35802273E8E4}"/>
          </ac:picMkLst>
        </pc:picChg>
        <pc:picChg chg="add mod">
          <ac:chgData name="Malavika Rewari" userId="8b65f5de-5cab-4c3f-84f4-0d0441ecca06" providerId="ADAL" clId="{16046E05-6695-4676-A99D-FD928FDAE535}" dt="2018-03-17T18:28:52.389" v="3511" actId="962"/>
          <ac:picMkLst>
            <pc:docMk/>
            <pc:sldMk cId="679593334" sldId="1712"/>
            <ac:picMk id="6" creationId="{68D214BA-FA37-4C04-A0B5-9A6DB8D77A21}"/>
          </ac:picMkLst>
        </pc:picChg>
      </pc:sldChg>
      <pc:sldMasterChg chg="delSldLayout">
        <pc:chgData name="Malavika Rewari" userId="8b65f5de-5cab-4c3f-84f4-0d0441ecca06" providerId="ADAL" clId="{16046E05-6695-4676-A99D-FD928FDAE535}" dt="2018-03-07T20:03:38.908" v="320" actId="2696"/>
        <pc:sldMasterMkLst>
          <pc:docMk/>
          <pc:sldMasterMk cId="4021779139" sldId="2147483660"/>
        </pc:sldMasterMkLst>
      </pc:sldMasterChg>
      <pc:sldMasterChg chg="delSldLayout">
        <pc:chgData name="Malavika Rewari" userId="8b65f5de-5cab-4c3f-84f4-0d0441ecca06" providerId="ADAL" clId="{16046E05-6695-4676-A99D-FD928FDAE535}" dt="2018-03-17T18:05:40.195" v="3026" actId="2696"/>
        <pc:sldMasterMkLst>
          <pc:docMk/>
          <pc:sldMasterMk cId="2349170632" sldId="2147483707"/>
        </pc:sldMasterMkLst>
      </pc:sldMasterChg>
      <pc:sldMasterChg chg="delSldLayout">
        <pc:chgData name="Malavika Rewari" userId="8b65f5de-5cab-4c3f-84f4-0d0441ecca06" providerId="ADAL" clId="{16046E05-6695-4676-A99D-FD928FDAE535}" dt="2018-03-17T18:04:50.818" v="3022" actId="2696"/>
        <pc:sldMasterMkLst>
          <pc:docMk/>
          <pc:sldMasterMk cId="2075388129" sldId="2147483734"/>
        </pc:sldMasterMkLst>
      </pc:sldMasterChg>
      <pc:sldMasterChg chg="delSldLayout">
        <pc:chgData name="Malavika Rewari" userId="8b65f5de-5cab-4c3f-84f4-0d0441ecca06" providerId="ADAL" clId="{16046E05-6695-4676-A99D-FD928FDAE535}" dt="2018-03-17T18:59:46.768" v="3908" actId="2696"/>
        <pc:sldMasterMkLst>
          <pc:docMk/>
          <pc:sldMasterMk cId="1708795372" sldId="2147483761"/>
        </pc:sldMasterMkLst>
      </pc:sldMasterChg>
    </pc:docChg>
  </pc:docChgLst>
  <pc:docChgLst>
    <pc:chgData name="Megan Lawrence (CELA)" userId="1003BFFD995A2782@LIVE.COM" providerId="AD" clId="Web-{157074CA-577C-4816-90AE-30FE412C3847}"/>
    <pc:docChg chg="addSld modSection">
      <pc:chgData name="Megan Lawrence (CELA)" userId="1003BFFD995A2782@LIVE.COM" providerId="AD" clId="Web-{157074CA-577C-4816-90AE-30FE412C3847}" dt="2018-03-13T19:11:15.800" v="0"/>
      <pc:docMkLst>
        <pc:docMk/>
      </pc:docMkLst>
    </pc:docChg>
  </pc:docChgLst>
  <pc:docChgLst>
    <pc:chgData name="Megan Lawrence (CELA)" userId="e8552735-37f6-4f33-83a9-fa0e8d400b18" providerId="ADAL" clId="{691C209A-4908-4ED1-9507-9284CFE5E8F7}"/>
    <pc:docChg chg="undo custSel addSld delSld modSld sldOrd modSection">
      <pc:chgData name="Megan Lawrence (CELA)" userId="e8552735-37f6-4f33-83a9-fa0e8d400b18" providerId="ADAL" clId="{691C209A-4908-4ED1-9507-9284CFE5E8F7}" dt="2018-03-15T01:16:26.190" v="2638" actId="6549"/>
      <pc:docMkLst>
        <pc:docMk/>
      </pc:docMkLst>
      <pc:sldChg chg="modSp setBg">
        <pc:chgData name="Megan Lawrence (CELA)" userId="e8552735-37f6-4f33-83a9-fa0e8d400b18" providerId="ADAL" clId="{691C209A-4908-4ED1-9507-9284CFE5E8F7}" dt="2018-03-15T01:09:50.621" v="2513" actId="6549"/>
        <pc:sldMkLst>
          <pc:docMk/>
          <pc:sldMk cId="2930664456" sldId="309"/>
        </pc:sldMkLst>
        <pc:spChg chg="mod">
          <ac:chgData name="Megan Lawrence (CELA)" userId="e8552735-37f6-4f33-83a9-fa0e8d400b18" providerId="ADAL" clId="{691C209A-4908-4ED1-9507-9284CFE5E8F7}" dt="2018-03-15T01:09:30.547" v="2510" actId="207"/>
          <ac:spMkLst>
            <pc:docMk/>
            <pc:sldMk cId="2930664456" sldId="309"/>
            <ac:spMk id="3" creationId="{23D80FBD-6FD7-4079-B9EB-00E58641E5B8}"/>
          </ac:spMkLst>
        </pc:spChg>
        <pc:spChg chg="mod">
          <ac:chgData name="Megan Lawrence (CELA)" userId="e8552735-37f6-4f33-83a9-fa0e8d400b18" providerId="ADAL" clId="{691C209A-4908-4ED1-9507-9284CFE5E8F7}" dt="2018-03-15T01:09:46.808" v="2512" actId="207"/>
          <ac:spMkLst>
            <pc:docMk/>
            <pc:sldMk cId="2930664456" sldId="309"/>
            <ac:spMk id="17" creationId="{00000000-0000-0000-0000-000000000000}"/>
          </ac:spMkLst>
        </pc:spChg>
      </pc:sldChg>
      <pc:sldChg chg="addSp delSp modSp delCm">
        <pc:chgData name="Megan Lawrence (CELA)" userId="e8552735-37f6-4f33-83a9-fa0e8d400b18" providerId="ADAL" clId="{691C209A-4908-4ED1-9507-9284CFE5E8F7}" dt="2018-03-15T01:08:20.789" v="2501" actId="1076"/>
        <pc:sldMkLst>
          <pc:docMk/>
          <pc:sldMk cId="682497604" sldId="598"/>
        </pc:sldMkLst>
        <pc:spChg chg="mod">
          <ac:chgData name="Megan Lawrence (CELA)" userId="e8552735-37f6-4f33-83a9-fa0e8d400b18" providerId="ADAL" clId="{691C209A-4908-4ED1-9507-9284CFE5E8F7}" dt="2018-03-15T01:05:32.207" v="2429" actId="1036"/>
          <ac:spMkLst>
            <pc:docMk/>
            <pc:sldMk cId="682497604" sldId="598"/>
            <ac:spMk id="3" creationId="{00000000-0000-0000-0000-000000000000}"/>
          </ac:spMkLst>
        </pc:spChg>
        <pc:spChg chg="mod">
          <ac:chgData name="Megan Lawrence (CELA)" userId="e8552735-37f6-4f33-83a9-fa0e8d400b18" providerId="ADAL" clId="{691C209A-4908-4ED1-9507-9284CFE5E8F7}" dt="2018-03-14T01:45:57.356" v="1796" actId="1076"/>
          <ac:spMkLst>
            <pc:docMk/>
            <pc:sldMk cId="682497604" sldId="598"/>
            <ac:spMk id="5" creationId="{00000000-0000-0000-0000-000000000000}"/>
          </ac:spMkLst>
        </pc:spChg>
        <pc:spChg chg="mod">
          <ac:chgData name="Megan Lawrence (CELA)" userId="e8552735-37f6-4f33-83a9-fa0e8d400b18" providerId="ADAL" clId="{691C209A-4908-4ED1-9507-9284CFE5E8F7}" dt="2018-03-15T01:05:32.207" v="2429" actId="1036"/>
          <ac:spMkLst>
            <pc:docMk/>
            <pc:sldMk cId="682497604" sldId="598"/>
            <ac:spMk id="6" creationId="{00000000-0000-0000-0000-000000000000}"/>
          </ac:spMkLst>
        </pc:spChg>
        <pc:spChg chg="mod">
          <ac:chgData name="Megan Lawrence (CELA)" userId="e8552735-37f6-4f33-83a9-fa0e8d400b18" providerId="ADAL" clId="{691C209A-4908-4ED1-9507-9284CFE5E8F7}" dt="2018-03-14T01:48:33.719" v="1828" actId="20577"/>
          <ac:spMkLst>
            <pc:docMk/>
            <pc:sldMk cId="682497604" sldId="598"/>
            <ac:spMk id="8" creationId="{00000000-0000-0000-0000-000000000000}"/>
          </ac:spMkLst>
        </pc:spChg>
        <pc:spChg chg="add mod">
          <ac:chgData name="Megan Lawrence (CELA)" userId="e8552735-37f6-4f33-83a9-fa0e8d400b18" providerId="ADAL" clId="{691C209A-4908-4ED1-9507-9284CFE5E8F7}" dt="2018-03-15T01:06:23.712" v="2477" actId="255"/>
          <ac:spMkLst>
            <pc:docMk/>
            <pc:sldMk cId="682497604" sldId="598"/>
            <ac:spMk id="11" creationId="{81C96159-312F-4890-BF32-BCF6A23B2A8B}"/>
          </ac:spMkLst>
        </pc:spChg>
        <pc:spChg chg="add mod">
          <ac:chgData name="Megan Lawrence (CELA)" userId="e8552735-37f6-4f33-83a9-fa0e8d400b18" providerId="ADAL" clId="{691C209A-4908-4ED1-9507-9284CFE5E8F7}" dt="2018-03-15T01:06:46.966" v="2481" actId="255"/>
          <ac:spMkLst>
            <pc:docMk/>
            <pc:sldMk cId="682497604" sldId="598"/>
            <ac:spMk id="12" creationId="{8B831C1F-A975-4D30-9991-C2552747EFF0}"/>
          </ac:spMkLst>
        </pc:spChg>
        <pc:spChg chg="mod">
          <ac:chgData name="Megan Lawrence (CELA)" userId="e8552735-37f6-4f33-83a9-fa0e8d400b18" providerId="ADAL" clId="{691C209A-4908-4ED1-9507-9284CFE5E8F7}" dt="2018-03-15T00:55:30.604" v="2310" actId="207"/>
          <ac:spMkLst>
            <pc:docMk/>
            <pc:sldMk cId="682497604" sldId="598"/>
            <ac:spMk id="15" creationId="{95FA0D47-131A-46D6-8D7F-6B1361459246}"/>
          </ac:spMkLst>
        </pc:spChg>
        <pc:spChg chg="mod">
          <ac:chgData name="Megan Lawrence (CELA)" userId="e8552735-37f6-4f33-83a9-fa0e8d400b18" providerId="ADAL" clId="{691C209A-4908-4ED1-9507-9284CFE5E8F7}" dt="2018-03-15T00:55:34.459" v="2311" actId="207"/>
          <ac:spMkLst>
            <pc:docMk/>
            <pc:sldMk cId="682497604" sldId="598"/>
            <ac:spMk id="19" creationId="{2875376E-E098-4251-9B7D-789E07BDF52D}"/>
          </ac:spMkLst>
        </pc:spChg>
        <pc:spChg chg="add mod">
          <ac:chgData name="Megan Lawrence (CELA)" userId="e8552735-37f6-4f33-83a9-fa0e8d400b18" providerId="ADAL" clId="{691C209A-4908-4ED1-9507-9284CFE5E8F7}" dt="2018-03-15T01:06:40.877" v="2480" actId="255"/>
          <ac:spMkLst>
            <pc:docMk/>
            <pc:sldMk cId="682497604" sldId="598"/>
            <ac:spMk id="23" creationId="{7B56E836-A1C7-41B6-A285-47D8AD0850B5}"/>
          </ac:spMkLst>
        </pc:spChg>
        <pc:spChg chg="add mod">
          <ac:chgData name="Megan Lawrence (CELA)" userId="e8552735-37f6-4f33-83a9-fa0e8d400b18" providerId="ADAL" clId="{691C209A-4908-4ED1-9507-9284CFE5E8F7}" dt="2018-03-15T01:06:29.816" v="2478" actId="255"/>
          <ac:spMkLst>
            <pc:docMk/>
            <pc:sldMk cId="682497604" sldId="598"/>
            <ac:spMk id="25" creationId="{19CE1189-2665-4B8B-BFD9-2514233ED182}"/>
          </ac:spMkLst>
        </pc:spChg>
        <pc:spChg chg="add mod">
          <ac:chgData name="Megan Lawrence (CELA)" userId="e8552735-37f6-4f33-83a9-fa0e8d400b18" providerId="ADAL" clId="{691C209A-4908-4ED1-9507-9284CFE5E8F7}" dt="2018-03-15T01:06:35.397" v="2479" actId="255"/>
          <ac:spMkLst>
            <pc:docMk/>
            <pc:sldMk cId="682497604" sldId="598"/>
            <ac:spMk id="27" creationId="{8E2A8322-2455-45A7-8EDE-9FBAF2244477}"/>
          </ac:spMkLst>
        </pc:spChg>
        <pc:spChg chg="add mod">
          <ac:chgData name="Megan Lawrence (CELA)" userId="e8552735-37f6-4f33-83a9-fa0e8d400b18" providerId="ADAL" clId="{691C209A-4908-4ED1-9507-9284CFE5E8F7}" dt="2018-03-14T02:01:50.319" v="1990" actId="164"/>
          <ac:spMkLst>
            <pc:docMk/>
            <pc:sldMk cId="682497604" sldId="598"/>
            <ac:spMk id="28" creationId="{85E0E2DC-DCC0-433E-B3F7-2D85586C9D3A}"/>
          </ac:spMkLst>
        </pc:spChg>
        <pc:spChg chg="add mod">
          <ac:chgData name="Megan Lawrence (CELA)" userId="e8552735-37f6-4f33-83a9-fa0e8d400b18" providerId="ADAL" clId="{691C209A-4908-4ED1-9507-9284CFE5E8F7}" dt="2018-03-15T01:04:33.178" v="2390" actId="164"/>
          <ac:spMkLst>
            <pc:docMk/>
            <pc:sldMk cId="682497604" sldId="598"/>
            <ac:spMk id="50" creationId="{2258F89D-2D34-4B12-9F93-DB78AA4488CB}"/>
          </ac:spMkLst>
        </pc:spChg>
        <pc:spChg chg="add mod">
          <ac:chgData name="Megan Lawrence (CELA)" userId="e8552735-37f6-4f33-83a9-fa0e8d400b18" providerId="ADAL" clId="{691C209A-4908-4ED1-9507-9284CFE5E8F7}" dt="2018-03-15T01:07:25.637" v="2493" actId="1038"/>
          <ac:spMkLst>
            <pc:docMk/>
            <pc:sldMk cId="682497604" sldId="598"/>
            <ac:spMk id="51" creationId="{7D246FDB-0221-4B27-9595-2A3B8FD7218B}"/>
          </ac:spMkLst>
        </pc:spChg>
        <pc:spChg chg="del">
          <ac:chgData name="Megan Lawrence (CELA)" userId="e8552735-37f6-4f33-83a9-fa0e8d400b18" providerId="ADAL" clId="{691C209A-4908-4ED1-9507-9284CFE5E8F7}" dt="2018-03-15T01:02:22.091" v="2373" actId="478"/>
          <ac:spMkLst>
            <pc:docMk/>
            <pc:sldMk cId="682497604" sldId="598"/>
            <ac:spMk id="55" creationId="{779BA707-9781-42CD-946C-02179A64144C}"/>
          </ac:spMkLst>
        </pc:spChg>
        <pc:grpChg chg="del">
          <ac:chgData name="Megan Lawrence (CELA)" userId="e8552735-37f6-4f33-83a9-fa0e8d400b18" providerId="ADAL" clId="{691C209A-4908-4ED1-9507-9284CFE5E8F7}" dt="2018-03-14T01:38:17.896" v="1773" actId="478"/>
          <ac:grpSpMkLst>
            <pc:docMk/>
            <pc:sldMk cId="682497604" sldId="598"/>
            <ac:grpSpMk id="2" creationId="{303A1A63-D434-4660-A487-9C8FAED2CA91}"/>
          </ac:grpSpMkLst>
        </pc:grpChg>
        <pc:grpChg chg="add mod">
          <ac:chgData name="Megan Lawrence (CELA)" userId="e8552735-37f6-4f33-83a9-fa0e8d400b18" providerId="ADAL" clId="{691C209A-4908-4ED1-9507-9284CFE5E8F7}" dt="2018-03-15T01:05:58.298" v="2459" actId="1038"/>
          <ac:grpSpMkLst>
            <pc:docMk/>
            <pc:sldMk cId="682497604" sldId="598"/>
            <ac:grpSpMk id="2" creationId="{78A15B33-F615-4A74-8338-6A1BE02507B7}"/>
          </ac:grpSpMkLst>
        </pc:grpChg>
        <pc:grpChg chg="del mod">
          <ac:chgData name="Megan Lawrence (CELA)" userId="e8552735-37f6-4f33-83a9-fa0e8d400b18" providerId="ADAL" clId="{691C209A-4908-4ED1-9507-9284CFE5E8F7}" dt="2018-03-14T02:18:29.374" v="2253" actId="478"/>
          <ac:grpSpMkLst>
            <pc:docMk/>
            <pc:sldMk cId="682497604" sldId="598"/>
            <ac:grpSpMk id="4" creationId="{8F5F7735-BD11-41CF-88C3-97F28DA2E640}"/>
          </ac:grpSpMkLst>
        </pc:grpChg>
        <pc:grpChg chg="add mod">
          <ac:chgData name="Megan Lawrence (CELA)" userId="e8552735-37f6-4f33-83a9-fa0e8d400b18" providerId="ADAL" clId="{691C209A-4908-4ED1-9507-9284CFE5E8F7}" dt="2018-03-15T01:05:58.298" v="2459" actId="1038"/>
          <ac:grpSpMkLst>
            <pc:docMk/>
            <pc:sldMk cId="682497604" sldId="598"/>
            <ac:grpSpMk id="4" creationId="{02FDF504-1D38-4818-841B-1EE706151DA1}"/>
          </ac:grpSpMkLst>
        </pc:grpChg>
        <pc:grpChg chg="add mod">
          <ac:chgData name="Megan Lawrence (CELA)" userId="e8552735-37f6-4f33-83a9-fa0e8d400b18" providerId="ADAL" clId="{691C209A-4908-4ED1-9507-9284CFE5E8F7}" dt="2018-03-15T01:06:12.678" v="2471" actId="1037"/>
          <ac:grpSpMkLst>
            <pc:docMk/>
            <pc:sldMk cId="682497604" sldId="598"/>
            <ac:grpSpMk id="5" creationId="{4F7CEB26-D1AC-44AB-BBF3-8C653E99E36D}"/>
          </ac:grpSpMkLst>
        </pc:grpChg>
        <pc:grpChg chg="add mod">
          <ac:chgData name="Megan Lawrence (CELA)" userId="e8552735-37f6-4f33-83a9-fa0e8d400b18" providerId="ADAL" clId="{691C209A-4908-4ED1-9507-9284CFE5E8F7}" dt="2018-03-15T01:06:18.768" v="2476" actId="1035"/>
          <ac:grpSpMkLst>
            <pc:docMk/>
            <pc:sldMk cId="682497604" sldId="598"/>
            <ac:grpSpMk id="7" creationId="{F163880E-7A6E-4133-A915-5B0AE12FAD99}"/>
          </ac:grpSpMkLst>
        </pc:grpChg>
        <pc:grpChg chg="del">
          <ac:chgData name="Megan Lawrence (CELA)" userId="e8552735-37f6-4f33-83a9-fa0e8d400b18" providerId="ADAL" clId="{691C209A-4908-4ED1-9507-9284CFE5E8F7}" dt="2018-03-14T01:46:47.119" v="1805" actId="478"/>
          <ac:grpSpMkLst>
            <pc:docMk/>
            <pc:sldMk cId="682497604" sldId="598"/>
            <ac:grpSpMk id="10" creationId="{F51729F5-EAE6-483D-96F2-26C2ABE5A4DD}"/>
          </ac:grpSpMkLst>
        </pc:grpChg>
        <pc:grpChg chg="add mod">
          <ac:chgData name="Megan Lawrence (CELA)" userId="e8552735-37f6-4f33-83a9-fa0e8d400b18" providerId="ADAL" clId="{691C209A-4908-4ED1-9507-9284CFE5E8F7}" dt="2018-03-14T01:46:40.785" v="1804" actId="1076"/>
          <ac:grpSpMkLst>
            <pc:docMk/>
            <pc:sldMk cId="682497604" sldId="598"/>
            <ac:grpSpMk id="14" creationId="{58F0C285-3B0E-41CF-889E-FF55D400E473}"/>
          </ac:grpSpMkLst>
        </pc:grpChg>
        <pc:grpChg chg="del">
          <ac:chgData name="Megan Lawrence (CELA)" userId="e8552735-37f6-4f33-83a9-fa0e8d400b18" providerId="ADAL" clId="{691C209A-4908-4ED1-9507-9284CFE5E8F7}" dt="2018-03-15T01:03:52.127" v="2384" actId="478"/>
          <ac:grpSpMkLst>
            <pc:docMk/>
            <pc:sldMk cId="682497604" sldId="598"/>
            <ac:grpSpMk id="16" creationId="{F528E7D9-3635-481B-8606-537B2B4EBBA7}"/>
          </ac:grpSpMkLst>
        </pc:grpChg>
        <pc:grpChg chg="add mod">
          <ac:chgData name="Megan Lawrence (CELA)" userId="e8552735-37f6-4f33-83a9-fa0e8d400b18" providerId="ADAL" clId="{691C209A-4908-4ED1-9507-9284CFE5E8F7}" dt="2018-03-15T01:08:20.789" v="2501" actId="1076"/>
          <ac:grpSpMkLst>
            <pc:docMk/>
            <pc:sldMk cId="682497604" sldId="598"/>
            <ac:grpSpMk id="18" creationId="{4B8DB57F-FE66-4E80-848E-6ECF6E743718}"/>
          </ac:grpSpMkLst>
        </pc:grpChg>
        <pc:grpChg chg="add mod">
          <ac:chgData name="Megan Lawrence (CELA)" userId="e8552735-37f6-4f33-83a9-fa0e8d400b18" providerId="ADAL" clId="{691C209A-4908-4ED1-9507-9284CFE5E8F7}" dt="2018-03-15T01:07:32.771" v="2494" actId="12788"/>
          <ac:grpSpMkLst>
            <pc:docMk/>
            <pc:sldMk cId="682497604" sldId="598"/>
            <ac:grpSpMk id="32" creationId="{9728D126-6606-41AC-B57F-5E0AD466B71A}"/>
          </ac:grpSpMkLst>
        </pc:grpChg>
        <pc:grpChg chg="add mod">
          <ac:chgData name="Megan Lawrence (CELA)" userId="e8552735-37f6-4f33-83a9-fa0e8d400b18" providerId="ADAL" clId="{691C209A-4908-4ED1-9507-9284CFE5E8F7}" dt="2018-03-15T01:07:32.771" v="2494" actId="12788"/>
          <ac:grpSpMkLst>
            <pc:docMk/>
            <pc:sldMk cId="682497604" sldId="598"/>
            <ac:grpSpMk id="33" creationId="{40A8D5FA-0618-40B5-864A-4A4A0A1BCC83}"/>
          </ac:grpSpMkLst>
        </pc:grpChg>
        <pc:grpChg chg="add mod">
          <ac:chgData name="Megan Lawrence (CELA)" userId="e8552735-37f6-4f33-83a9-fa0e8d400b18" providerId="ADAL" clId="{691C209A-4908-4ED1-9507-9284CFE5E8F7}" dt="2018-03-15T01:07:32.771" v="2494" actId="12788"/>
          <ac:grpSpMkLst>
            <pc:docMk/>
            <pc:sldMk cId="682497604" sldId="598"/>
            <ac:grpSpMk id="35" creationId="{FFBF551D-C58A-4A22-84B0-E7B164D78998}"/>
          </ac:grpSpMkLst>
        </pc:grpChg>
        <pc:grpChg chg="add mod">
          <ac:chgData name="Megan Lawrence (CELA)" userId="e8552735-37f6-4f33-83a9-fa0e8d400b18" providerId="ADAL" clId="{691C209A-4908-4ED1-9507-9284CFE5E8F7}" dt="2018-03-15T00:56:25.409" v="2319" actId="164"/>
          <ac:grpSpMkLst>
            <pc:docMk/>
            <pc:sldMk cId="682497604" sldId="598"/>
            <ac:grpSpMk id="49" creationId="{B4ACC7D2-F566-4128-B126-701F5209C126}"/>
          </ac:grpSpMkLst>
        </pc:grpChg>
        <pc:picChg chg="mod">
          <ac:chgData name="Megan Lawrence (CELA)" userId="e8552735-37f6-4f33-83a9-fa0e8d400b18" providerId="ADAL" clId="{691C209A-4908-4ED1-9507-9284CFE5E8F7}" dt="2018-03-14T01:48:24.811" v="1827" actId="1076"/>
          <ac:picMkLst>
            <pc:docMk/>
            <pc:sldMk cId="682497604" sldId="598"/>
            <ac:picMk id="7" creationId="{00000000-0000-0000-0000-000000000000}"/>
          </ac:picMkLst>
        </pc:picChg>
        <pc:picChg chg="add mod">
          <ac:chgData name="Megan Lawrence (CELA)" userId="e8552735-37f6-4f33-83a9-fa0e8d400b18" providerId="ADAL" clId="{691C209A-4908-4ED1-9507-9284CFE5E8F7}" dt="2018-03-15T01:07:08.618" v="2484" actId="14100"/>
          <ac:picMkLst>
            <pc:docMk/>
            <pc:sldMk cId="682497604" sldId="598"/>
            <ac:picMk id="9" creationId="{D5D0E420-9F8F-4ABC-BEED-F7AF3C2E3324}"/>
          </ac:picMkLst>
        </pc:picChg>
        <pc:picChg chg="add del mod ord">
          <ac:chgData name="Megan Lawrence (CELA)" userId="e8552735-37f6-4f33-83a9-fa0e8d400b18" providerId="ADAL" clId="{691C209A-4908-4ED1-9507-9284CFE5E8F7}" dt="2018-03-15T01:03:29.345" v="2383" actId="27803"/>
          <ac:picMkLst>
            <pc:docMk/>
            <pc:sldMk cId="682497604" sldId="598"/>
            <ac:picMk id="13" creationId="{F528E7D9-3635-481B-8606-537B2B4EBBA7}"/>
          </ac:picMkLst>
        </pc:picChg>
        <pc:picChg chg="mod">
          <ac:chgData name="Megan Lawrence (CELA)" userId="e8552735-37f6-4f33-83a9-fa0e8d400b18" providerId="ADAL" clId="{691C209A-4908-4ED1-9507-9284CFE5E8F7}" dt="2018-03-14T01:46:27.192" v="1802" actId="478"/>
          <ac:picMkLst>
            <pc:docMk/>
            <pc:sldMk cId="682497604" sldId="598"/>
            <ac:picMk id="17" creationId="{0876331B-9093-4FF5-BB4D-A02422A3F12A}"/>
          </ac:picMkLst>
        </pc:picChg>
        <pc:picChg chg="mod">
          <ac:chgData name="Megan Lawrence (CELA)" userId="e8552735-37f6-4f33-83a9-fa0e8d400b18" providerId="ADAL" clId="{691C209A-4908-4ED1-9507-9284CFE5E8F7}" dt="2018-03-14T01:46:32.524" v="1803" actId="478"/>
          <ac:picMkLst>
            <pc:docMk/>
            <pc:sldMk cId="682497604" sldId="598"/>
            <ac:picMk id="20" creationId="{4DBBC1F4-BF4F-4E68-B5F1-8322F638F2AE}"/>
          </ac:picMkLst>
        </pc:picChg>
        <pc:picChg chg="add mod">
          <ac:chgData name="Megan Lawrence (CELA)" userId="e8552735-37f6-4f33-83a9-fa0e8d400b18" providerId="ADAL" clId="{691C209A-4908-4ED1-9507-9284CFE5E8F7}" dt="2018-03-15T00:55:55.242" v="2315" actId="164"/>
          <ac:picMkLst>
            <pc:docMk/>
            <pc:sldMk cId="682497604" sldId="598"/>
            <ac:picMk id="21" creationId="{5457490F-925D-4954-902C-A63783231EB5}"/>
          </ac:picMkLst>
        </pc:picChg>
        <pc:picChg chg="add mod">
          <ac:chgData name="Megan Lawrence (CELA)" userId="e8552735-37f6-4f33-83a9-fa0e8d400b18" providerId="ADAL" clId="{691C209A-4908-4ED1-9507-9284CFE5E8F7}" dt="2018-03-15T00:56:15.042" v="2317" actId="164"/>
          <ac:picMkLst>
            <pc:docMk/>
            <pc:sldMk cId="682497604" sldId="598"/>
            <ac:picMk id="22" creationId="{350C6A07-4F9F-4AE9-8384-2AB5DFFD8DC3}"/>
          </ac:picMkLst>
        </pc:picChg>
        <pc:picChg chg="add del mod">
          <ac:chgData name="Megan Lawrence (CELA)" userId="e8552735-37f6-4f33-83a9-fa0e8d400b18" providerId="ADAL" clId="{691C209A-4908-4ED1-9507-9284CFE5E8F7}" dt="2018-03-14T01:54:10.006" v="1874" actId="478"/>
          <ac:picMkLst>
            <pc:docMk/>
            <pc:sldMk cId="682497604" sldId="598"/>
            <ac:picMk id="24" creationId="{EE2207F3-B418-4A17-9B61-881675FD8AF1}"/>
          </ac:picMkLst>
        </pc:picChg>
        <pc:picChg chg="add del mod">
          <ac:chgData name="Megan Lawrence (CELA)" userId="e8552735-37f6-4f33-83a9-fa0e8d400b18" providerId="ADAL" clId="{691C209A-4908-4ED1-9507-9284CFE5E8F7}" dt="2018-03-14T01:53:12.845" v="1873" actId="478"/>
          <ac:picMkLst>
            <pc:docMk/>
            <pc:sldMk cId="682497604" sldId="598"/>
            <ac:picMk id="26" creationId="{374078B9-D5AB-4390-99FC-4DCA00935133}"/>
          </ac:picMkLst>
        </pc:picChg>
        <pc:picChg chg="add mod ord">
          <ac:chgData name="Megan Lawrence (CELA)" userId="e8552735-37f6-4f33-83a9-fa0e8d400b18" providerId="ADAL" clId="{691C209A-4908-4ED1-9507-9284CFE5E8F7}" dt="2018-03-15T01:04:33.178" v="2390" actId="164"/>
          <ac:picMkLst>
            <pc:docMk/>
            <pc:sldMk cId="682497604" sldId="598"/>
            <ac:picMk id="31" creationId="{C4F31679-BDB9-4D4D-AFFC-C264C1453C2B}"/>
          </ac:picMkLst>
        </pc:picChg>
        <pc:picChg chg="add del mod">
          <ac:chgData name="Megan Lawrence (CELA)" userId="e8552735-37f6-4f33-83a9-fa0e8d400b18" providerId="ADAL" clId="{691C209A-4908-4ED1-9507-9284CFE5E8F7}" dt="2018-03-15T00:55:40.988" v="2312" actId="478"/>
          <ac:picMkLst>
            <pc:docMk/>
            <pc:sldMk cId="682497604" sldId="598"/>
            <ac:picMk id="52" creationId="{7485D323-3DCB-4780-AC2E-53DB85B7B53C}"/>
          </ac:picMkLst>
        </pc:picChg>
        <pc:picChg chg="add del mod">
          <ac:chgData name="Megan Lawrence (CELA)" userId="e8552735-37f6-4f33-83a9-fa0e8d400b18" providerId="ADAL" clId="{691C209A-4908-4ED1-9507-9284CFE5E8F7}" dt="2018-03-14T02:17:34.573" v="2250" actId="27803"/>
          <ac:picMkLst>
            <pc:docMk/>
            <pc:sldMk cId="682497604" sldId="598"/>
            <ac:picMk id="54" creationId="{CD891005-5582-4F1B-ACB1-2D5D49925737}"/>
          </ac:picMkLst>
        </pc:picChg>
        <pc:picChg chg="add mod">
          <ac:chgData name="Megan Lawrence (CELA)" userId="e8552735-37f6-4f33-83a9-fa0e8d400b18" providerId="ADAL" clId="{691C209A-4908-4ED1-9507-9284CFE5E8F7}" dt="2018-03-15T01:07:03.566" v="2483" actId="14100"/>
          <ac:picMkLst>
            <pc:docMk/>
            <pc:sldMk cId="682497604" sldId="598"/>
            <ac:picMk id="57" creationId="{B4BDA9F3-B64E-4C13-87A3-E09F6D829F5D}"/>
          </ac:picMkLst>
        </pc:picChg>
        <pc:picChg chg="add del mod">
          <ac:chgData name="Megan Lawrence (CELA)" userId="e8552735-37f6-4f33-83a9-fa0e8d400b18" providerId="ADAL" clId="{691C209A-4908-4ED1-9507-9284CFE5E8F7}" dt="2018-03-15T00:58:17.612" v="2361" actId="478"/>
          <ac:picMkLst>
            <pc:docMk/>
            <pc:sldMk cId="682497604" sldId="598"/>
            <ac:picMk id="59" creationId="{CECB7079-7B36-4020-9F80-98445480B4D4}"/>
          </ac:picMkLst>
        </pc:picChg>
        <pc:cxnChg chg="add mod">
          <ac:chgData name="Megan Lawrence (CELA)" userId="e8552735-37f6-4f33-83a9-fa0e8d400b18" providerId="ADAL" clId="{691C209A-4908-4ED1-9507-9284CFE5E8F7}" dt="2018-03-14T02:01:50.319" v="1990" actId="164"/>
          <ac:cxnSpMkLst>
            <pc:docMk/>
            <pc:sldMk cId="682497604" sldId="598"/>
            <ac:cxnSpMk id="30" creationId="{8FFDB993-095D-4739-8DCC-1653756D8344}"/>
          </ac:cxnSpMkLst>
        </pc:cxnChg>
        <pc:cxnChg chg="add del mod">
          <ac:chgData name="Megan Lawrence (CELA)" userId="e8552735-37f6-4f33-83a9-fa0e8d400b18" providerId="ADAL" clId="{691C209A-4908-4ED1-9507-9284CFE5E8F7}" dt="2018-03-14T01:56:27.378" v="1896" actId="478"/>
          <ac:cxnSpMkLst>
            <pc:docMk/>
            <pc:sldMk cId="682497604" sldId="598"/>
            <ac:cxnSpMk id="31" creationId="{87694542-95ED-4E4A-8345-C328A4553E4F}"/>
          </ac:cxnSpMkLst>
        </pc:cxnChg>
        <pc:cxnChg chg="add mod">
          <ac:chgData name="Megan Lawrence (CELA)" userId="e8552735-37f6-4f33-83a9-fa0e8d400b18" providerId="ADAL" clId="{691C209A-4908-4ED1-9507-9284CFE5E8F7}" dt="2018-03-14T02:01:50.319" v="1990" actId="164"/>
          <ac:cxnSpMkLst>
            <pc:docMk/>
            <pc:sldMk cId="682497604" sldId="598"/>
            <ac:cxnSpMk id="34" creationId="{FC3ABF4E-71EE-41A8-8250-60FEB520F0B6}"/>
          </ac:cxnSpMkLst>
        </pc:cxnChg>
        <pc:cxnChg chg="add mod">
          <ac:chgData name="Megan Lawrence (CELA)" userId="e8552735-37f6-4f33-83a9-fa0e8d400b18" providerId="ADAL" clId="{691C209A-4908-4ED1-9507-9284CFE5E8F7}" dt="2018-03-14T02:01:50.319" v="1990" actId="164"/>
          <ac:cxnSpMkLst>
            <pc:docMk/>
            <pc:sldMk cId="682497604" sldId="598"/>
            <ac:cxnSpMk id="37" creationId="{894E4BC0-4112-49A3-ACA7-6FC754E9298F}"/>
          </ac:cxnSpMkLst>
        </pc:cxnChg>
        <pc:cxnChg chg="add mod">
          <ac:chgData name="Megan Lawrence (CELA)" userId="e8552735-37f6-4f33-83a9-fa0e8d400b18" providerId="ADAL" clId="{691C209A-4908-4ED1-9507-9284CFE5E8F7}" dt="2018-03-14T02:01:50.319" v="1990" actId="164"/>
          <ac:cxnSpMkLst>
            <pc:docMk/>
            <pc:sldMk cId="682497604" sldId="598"/>
            <ac:cxnSpMk id="38" creationId="{2CCEAD9F-ED28-48C2-8725-9DD32DC914EE}"/>
          </ac:cxnSpMkLst>
        </pc:cxnChg>
        <pc:cxnChg chg="add del mod">
          <ac:chgData name="Megan Lawrence (CELA)" userId="e8552735-37f6-4f33-83a9-fa0e8d400b18" providerId="ADAL" clId="{691C209A-4908-4ED1-9507-9284CFE5E8F7}" dt="2018-03-15T01:08:09.853" v="2500" actId="478"/>
          <ac:cxnSpMkLst>
            <pc:docMk/>
            <pc:sldMk cId="682497604" sldId="598"/>
            <ac:cxnSpMk id="39" creationId="{FE5E76A1-89BD-46D2-A39A-37DF289152B3}"/>
          </ac:cxnSpMkLst>
        </pc:cxnChg>
        <pc:cxnChg chg="add mod">
          <ac:chgData name="Megan Lawrence (CELA)" userId="e8552735-37f6-4f33-83a9-fa0e8d400b18" providerId="ADAL" clId="{691C209A-4908-4ED1-9507-9284CFE5E8F7}" dt="2018-03-14T02:01:50.319" v="1990" actId="164"/>
          <ac:cxnSpMkLst>
            <pc:docMk/>
            <pc:sldMk cId="682497604" sldId="598"/>
            <ac:cxnSpMk id="41" creationId="{4C5B9055-A161-4F49-810F-3AC04BF9CB42}"/>
          </ac:cxnSpMkLst>
        </pc:cxnChg>
        <pc:cxnChg chg="add mod">
          <ac:chgData name="Megan Lawrence (CELA)" userId="e8552735-37f6-4f33-83a9-fa0e8d400b18" providerId="ADAL" clId="{691C209A-4908-4ED1-9507-9284CFE5E8F7}" dt="2018-03-14T02:01:50.319" v="1990" actId="164"/>
          <ac:cxnSpMkLst>
            <pc:docMk/>
            <pc:sldMk cId="682497604" sldId="598"/>
            <ac:cxnSpMk id="46" creationId="{E3D666AE-10E0-4F69-918A-BC49D886E880}"/>
          </ac:cxnSpMkLst>
        </pc:cxnChg>
        <pc:cxnChg chg="add mod">
          <ac:chgData name="Megan Lawrence (CELA)" userId="e8552735-37f6-4f33-83a9-fa0e8d400b18" providerId="ADAL" clId="{691C209A-4908-4ED1-9507-9284CFE5E8F7}" dt="2018-03-14T02:01:50.319" v="1990" actId="164"/>
          <ac:cxnSpMkLst>
            <pc:docMk/>
            <pc:sldMk cId="682497604" sldId="598"/>
            <ac:cxnSpMk id="47" creationId="{C4485482-F598-43C3-B6DB-79F7F89058A1}"/>
          </ac:cxnSpMkLst>
        </pc:cxnChg>
        <pc:cxnChg chg="add mod">
          <ac:chgData name="Megan Lawrence (CELA)" userId="e8552735-37f6-4f33-83a9-fa0e8d400b18" providerId="ADAL" clId="{691C209A-4908-4ED1-9507-9284CFE5E8F7}" dt="2018-03-14T02:01:50.319" v="1990" actId="164"/>
          <ac:cxnSpMkLst>
            <pc:docMk/>
            <pc:sldMk cId="682497604" sldId="598"/>
            <ac:cxnSpMk id="48" creationId="{83BE4172-AA5E-4F06-8FAF-A344B03FF637}"/>
          </ac:cxnSpMkLst>
        </pc:cxnChg>
        <pc:cxnChg chg="add del mod">
          <ac:chgData name="Megan Lawrence (CELA)" userId="e8552735-37f6-4f33-83a9-fa0e8d400b18" providerId="ADAL" clId="{691C209A-4908-4ED1-9507-9284CFE5E8F7}" dt="2018-03-15T01:08:07.748" v="2499" actId="478"/>
          <ac:cxnSpMkLst>
            <pc:docMk/>
            <pc:sldMk cId="682497604" sldId="598"/>
            <ac:cxnSpMk id="53" creationId="{12862102-E243-446F-B9A0-ACC0E4162A46}"/>
          </ac:cxnSpMkLst>
        </pc:cxnChg>
        <pc:cxnChg chg="add del mod">
          <ac:chgData name="Megan Lawrence (CELA)" userId="e8552735-37f6-4f33-83a9-fa0e8d400b18" providerId="ADAL" clId="{691C209A-4908-4ED1-9507-9284CFE5E8F7}" dt="2018-03-14T02:40:58.178" v="2263" actId="478"/>
          <ac:cxnSpMkLst>
            <pc:docMk/>
            <pc:sldMk cId="682497604" sldId="598"/>
            <ac:cxnSpMk id="61" creationId="{5A0D171D-9005-4E42-91C6-D90F2492319F}"/>
          </ac:cxnSpMkLst>
        </pc:cxnChg>
      </pc:sldChg>
      <pc:sldChg chg="addSp delSp modSp add ord setBg">
        <pc:chgData name="Megan Lawrence (CELA)" userId="e8552735-37f6-4f33-83a9-fa0e8d400b18" providerId="ADAL" clId="{691C209A-4908-4ED1-9507-9284CFE5E8F7}" dt="2018-03-15T00:54:22.975" v="2308" actId="12"/>
        <pc:sldMkLst>
          <pc:docMk/>
          <pc:sldMk cId="664294087" sldId="1360"/>
        </pc:sldMkLst>
        <pc:spChg chg="mod">
          <ac:chgData name="Megan Lawrence (CELA)" userId="e8552735-37f6-4f33-83a9-fa0e8d400b18" providerId="ADAL" clId="{691C209A-4908-4ED1-9507-9284CFE5E8F7}" dt="2018-03-15T00:53:54.670" v="2301" actId="207"/>
          <ac:spMkLst>
            <pc:docMk/>
            <pc:sldMk cId="664294087" sldId="1360"/>
            <ac:spMk id="2" creationId="{E9DAB813-33EC-4CD3-81B1-8B4AB68A6A3F}"/>
          </ac:spMkLst>
        </pc:spChg>
        <pc:spChg chg="del">
          <ac:chgData name="Megan Lawrence (CELA)" userId="e8552735-37f6-4f33-83a9-fa0e8d400b18" providerId="ADAL" clId="{691C209A-4908-4ED1-9507-9284CFE5E8F7}" dt="2018-03-14T00:47:56.481" v="1054" actId="478"/>
          <ac:spMkLst>
            <pc:docMk/>
            <pc:sldMk cId="664294087" sldId="1360"/>
            <ac:spMk id="3" creationId="{08B292C0-A2CE-404D-9B77-45009EFB527E}"/>
          </ac:spMkLst>
        </pc:spChg>
        <pc:spChg chg="mod">
          <ac:chgData name="Megan Lawrence (CELA)" userId="e8552735-37f6-4f33-83a9-fa0e8d400b18" providerId="ADAL" clId="{691C209A-4908-4ED1-9507-9284CFE5E8F7}" dt="2018-03-15T00:54:22.975" v="2308" actId="12"/>
          <ac:spMkLst>
            <pc:docMk/>
            <pc:sldMk cId="664294087" sldId="1360"/>
            <ac:spMk id="4" creationId="{6FDF7DED-29C9-4461-A680-1419427B0ADE}"/>
          </ac:spMkLst>
        </pc:spChg>
        <pc:picChg chg="add del mod">
          <ac:chgData name="Megan Lawrence (CELA)" userId="e8552735-37f6-4f33-83a9-fa0e8d400b18" providerId="ADAL" clId="{691C209A-4908-4ED1-9507-9284CFE5E8F7}" dt="2018-03-14T00:47:11.662" v="1043" actId="478"/>
          <ac:picMkLst>
            <pc:docMk/>
            <pc:sldMk cId="664294087" sldId="1360"/>
            <ac:picMk id="6" creationId="{27663822-1652-4D64-8D0F-DD9AD26EA266}"/>
          </ac:picMkLst>
        </pc:picChg>
        <pc:picChg chg="add mod">
          <ac:chgData name="Megan Lawrence (CELA)" userId="e8552735-37f6-4f33-83a9-fa0e8d400b18" providerId="ADAL" clId="{691C209A-4908-4ED1-9507-9284CFE5E8F7}" dt="2018-03-14T01:04:32.007" v="1194" actId="208"/>
          <ac:picMkLst>
            <pc:docMk/>
            <pc:sldMk cId="664294087" sldId="1360"/>
            <ac:picMk id="7" creationId="{58A1C08F-3F9A-4054-BEFE-AEF2F81C8EA9}"/>
          </ac:picMkLst>
        </pc:picChg>
        <pc:picChg chg="add mod">
          <ac:chgData name="Megan Lawrence (CELA)" userId="e8552735-37f6-4f33-83a9-fa0e8d400b18" providerId="ADAL" clId="{691C209A-4908-4ED1-9507-9284CFE5E8F7}" dt="2018-03-14T01:04:59.155" v="1198" actId="1076"/>
          <ac:picMkLst>
            <pc:docMk/>
            <pc:sldMk cId="664294087" sldId="1360"/>
            <ac:picMk id="8" creationId="{4E39E59E-9B59-4F82-9866-AF79BFF9C4A2}"/>
          </ac:picMkLst>
        </pc:picChg>
      </pc:sldChg>
      <pc:sldChg chg="addSp delSp modSp add ord setBg">
        <pc:chgData name="Megan Lawrence (CELA)" userId="e8552735-37f6-4f33-83a9-fa0e8d400b18" providerId="ADAL" clId="{691C209A-4908-4ED1-9507-9284CFE5E8F7}" dt="2018-03-15T01:11:10.498" v="2529" actId="1076"/>
        <pc:sldMkLst>
          <pc:docMk/>
          <pc:sldMk cId="2459848210" sldId="1362"/>
        </pc:sldMkLst>
        <pc:spChg chg="mod">
          <ac:chgData name="Megan Lawrence (CELA)" userId="e8552735-37f6-4f33-83a9-fa0e8d400b18" providerId="ADAL" clId="{691C209A-4908-4ED1-9507-9284CFE5E8F7}" dt="2018-03-15T01:08:49.619" v="2503" actId="207"/>
          <ac:spMkLst>
            <pc:docMk/>
            <pc:sldMk cId="2459848210" sldId="1362"/>
            <ac:spMk id="2" creationId="{E9DAB813-33EC-4CD3-81B1-8B4AB68A6A3F}"/>
          </ac:spMkLst>
        </pc:spChg>
        <pc:spChg chg="del mod">
          <ac:chgData name="Megan Lawrence (CELA)" userId="e8552735-37f6-4f33-83a9-fa0e8d400b18" providerId="ADAL" clId="{691C209A-4908-4ED1-9507-9284CFE5E8F7}" dt="2018-03-13T23:53:34.730" v="537" actId="478"/>
          <ac:spMkLst>
            <pc:docMk/>
            <pc:sldMk cId="2459848210" sldId="1362"/>
            <ac:spMk id="3" creationId="{08B292C0-A2CE-404D-9B77-45009EFB527E}"/>
          </ac:spMkLst>
        </pc:spChg>
        <pc:spChg chg="mod">
          <ac:chgData name="Megan Lawrence (CELA)" userId="e8552735-37f6-4f33-83a9-fa0e8d400b18" providerId="ADAL" clId="{691C209A-4908-4ED1-9507-9284CFE5E8F7}" dt="2018-03-15T01:11:10.498" v="2529" actId="1076"/>
          <ac:spMkLst>
            <pc:docMk/>
            <pc:sldMk cId="2459848210" sldId="1362"/>
            <ac:spMk id="4" creationId="{6FDF7DED-29C9-4461-A680-1419427B0ADE}"/>
          </ac:spMkLst>
        </pc:spChg>
        <pc:picChg chg="del">
          <ac:chgData name="Megan Lawrence (CELA)" userId="e8552735-37f6-4f33-83a9-fa0e8d400b18" providerId="ADAL" clId="{691C209A-4908-4ED1-9507-9284CFE5E8F7}" dt="2018-03-13T23:50:12.679" v="527" actId="478"/>
          <ac:picMkLst>
            <pc:docMk/>
            <pc:sldMk cId="2459848210" sldId="1362"/>
            <ac:picMk id="6" creationId="{27663822-1652-4D64-8D0F-DD9AD26EA266}"/>
          </ac:picMkLst>
        </pc:picChg>
        <pc:picChg chg="add del mod ord modCrop">
          <ac:chgData name="Megan Lawrence (CELA)" userId="e8552735-37f6-4f33-83a9-fa0e8d400b18" providerId="ADAL" clId="{691C209A-4908-4ED1-9507-9284CFE5E8F7}" dt="2018-03-14T00:54:43.629" v="1132" actId="478"/>
          <ac:picMkLst>
            <pc:docMk/>
            <pc:sldMk cId="2459848210" sldId="1362"/>
            <ac:picMk id="7" creationId="{1BFAAA98-CC0F-4AD1-B0AB-6D894279C09C}"/>
          </ac:picMkLst>
        </pc:picChg>
        <pc:picChg chg="add del mod modCrop">
          <ac:chgData name="Megan Lawrence (CELA)" userId="e8552735-37f6-4f33-83a9-fa0e8d400b18" providerId="ADAL" clId="{691C209A-4908-4ED1-9507-9284CFE5E8F7}" dt="2018-03-14T00:54:41.958" v="1131" actId="478"/>
          <ac:picMkLst>
            <pc:docMk/>
            <pc:sldMk cId="2459848210" sldId="1362"/>
            <ac:picMk id="9" creationId="{290BACC9-C91E-43B3-9194-60A8EA60A04D}"/>
          </ac:picMkLst>
        </pc:picChg>
        <pc:picChg chg="add mod">
          <ac:chgData name="Megan Lawrence (CELA)" userId="e8552735-37f6-4f33-83a9-fa0e8d400b18" providerId="ADAL" clId="{691C209A-4908-4ED1-9507-9284CFE5E8F7}" dt="2018-03-14T01:01:08.255" v="1180" actId="1076"/>
          <ac:picMkLst>
            <pc:docMk/>
            <pc:sldMk cId="2459848210" sldId="1362"/>
            <ac:picMk id="11" creationId="{1DA5C52C-B3FF-445C-81FC-5580D101E460}"/>
          </ac:picMkLst>
        </pc:picChg>
        <pc:picChg chg="add mod">
          <ac:chgData name="Megan Lawrence (CELA)" userId="e8552735-37f6-4f33-83a9-fa0e8d400b18" providerId="ADAL" clId="{691C209A-4908-4ED1-9507-9284CFE5E8F7}" dt="2018-03-14T01:01:12.851" v="1181" actId="1076"/>
          <ac:picMkLst>
            <pc:docMk/>
            <pc:sldMk cId="2459848210" sldId="1362"/>
            <ac:picMk id="12" creationId="{6A74B840-981F-458E-92AC-2DD6A9E44633}"/>
          </ac:picMkLst>
        </pc:picChg>
        <pc:picChg chg="add del mod">
          <ac:chgData name="Megan Lawrence (CELA)" userId="e8552735-37f6-4f33-83a9-fa0e8d400b18" providerId="ADAL" clId="{691C209A-4908-4ED1-9507-9284CFE5E8F7}" dt="2018-03-14T01:00:50.031" v="1175" actId="478"/>
          <ac:picMkLst>
            <pc:docMk/>
            <pc:sldMk cId="2459848210" sldId="1362"/>
            <ac:picMk id="13" creationId="{A5453E6E-0E00-4216-9420-CC8938202A05}"/>
          </ac:picMkLst>
        </pc:picChg>
      </pc:sldChg>
      <pc:sldChg chg="modSp add ord setBg">
        <pc:chgData name="Megan Lawrence (CELA)" userId="e8552735-37f6-4f33-83a9-fa0e8d400b18" providerId="ADAL" clId="{691C209A-4908-4ED1-9507-9284CFE5E8F7}" dt="2018-03-15T01:10:56.973" v="2528" actId="20577"/>
        <pc:sldMkLst>
          <pc:docMk/>
          <pc:sldMk cId="720424193" sldId="1363"/>
        </pc:sldMkLst>
        <pc:spChg chg="mod">
          <ac:chgData name="Megan Lawrence (CELA)" userId="e8552735-37f6-4f33-83a9-fa0e8d400b18" providerId="ADAL" clId="{691C209A-4908-4ED1-9507-9284CFE5E8F7}" dt="2018-03-15T01:09:11.853" v="2507" actId="207"/>
          <ac:spMkLst>
            <pc:docMk/>
            <pc:sldMk cId="720424193" sldId="1363"/>
            <ac:spMk id="2" creationId="{E9DAB813-33EC-4CD3-81B1-8B4AB68A6A3F}"/>
          </ac:spMkLst>
        </pc:spChg>
        <pc:spChg chg="mod">
          <ac:chgData name="Megan Lawrence (CELA)" userId="e8552735-37f6-4f33-83a9-fa0e8d400b18" providerId="ADAL" clId="{691C209A-4908-4ED1-9507-9284CFE5E8F7}" dt="2018-03-15T01:10:56.973" v="2528" actId="20577"/>
          <ac:spMkLst>
            <pc:docMk/>
            <pc:sldMk cId="720424193" sldId="1363"/>
            <ac:spMk id="4" creationId="{6FDF7DED-29C9-4461-A680-1419427B0ADE}"/>
          </ac:spMkLst>
        </pc:spChg>
        <pc:picChg chg="mod">
          <ac:chgData name="Megan Lawrence (CELA)" userId="e8552735-37f6-4f33-83a9-fa0e8d400b18" providerId="ADAL" clId="{691C209A-4908-4ED1-9507-9284CFE5E8F7}" dt="2018-03-14T01:04:02.281" v="1188" actId="1076"/>
          <ac:picMkLst>
            <pc:docMk/>
            <pc:sldMk cId="720424193" sldId="1363"/>
            <ac:picMk id="7" creationId="{1BFAAA98-CC0F-4AD1-B0AB-6D894279C09C}"/>
          </ac:picMkLst>
        </pc:picChg>
        <pc:picChg chg="mod">
          <ac:chgData name="Megan Lawrence (CELA)" userId="e8552735-37f6-4f33-83a9-fa0e8d400b18" providerId="ADAL" clId="{691C209A-4908-4ED1-9507-9284CFE5E8F7}" dt="2018-03-14T01:04:08.698" v="1189" actId="14100"/>
          <ac:picMkLst>
            <pc:docMk/>
            <pc:sldMk cId="720424193" sldId="1363"/>
            <ac:picMk id="9" creationId="{290BACC9-C91E-43B3-9194-60A8EA60A04D}"/>
          </ac:picMkLst>
        </pc:picChg>
      </pc:sldChg>
      <pc:sldChg chg="add ord">
        <pc:chgData name="Megan Lawrence (CELA)" userId="e8552735-37f6-4f33-83a9-fa0e8d400b18" providerId="ADAL" clId="{691C209A-4908-4ED1-9507-9284CFE5E8F7}" dt="2018-03-14T01:43:51.661" v="1789" actId="478"/>
        <pc:sldMkLst>
          <pc:docMk/>
          <pc:sldMk cId="1963416935" sldId="1364"/>
        </pc:sldMkLst>
      </pc:sldChg>
      <pc:sldChg chg="addSp delSp modSp add">
        <pc:chgData name="Megan Lawrence (CELA)" userId="e8552735-37f6-4f33-83a9-fa0e8d400b18" providerId="ADAL" clId="{691C209A-4908-4ED1-9507-9284CFE5E8F7}" dt="2018-03-15T00:53:20.341" v="2295" actId="1038"/>
        <pc:sldMkLst>
          <pc:docMk/>
          <pc:sldMk cId="1723246976" sldId="1706"/>
        </pc:sldMkLst>
        <pc:spChg chg="mod">
          <ac:chgData name="Megan Lawrence (CELA)" userId="e8552735-37f6-4f33-83a9-fa0e8d400b18" providerId="ADAL" clId="{691C209A-4908-4ED1-9507-9284CFE5E8F7}" dt="2018-03-15T00:51:44.778" v="2266" actId="207"/>
          <ac:spMkLst>
            <pc:docMk/>
            <pc:sldMk cId="1723246976" sldId="1706"/>
            <ac:spMk id="2" creationId="{268CCB03-CC2F-414C-9688-DD959D74F3EB}"/>
          </ac:spMkLst>
        </pc:spChg>
        <pc:spChg chg="del">
          <ac:chgData name="Megan Lawrence (CELA)" userId="e8552735-37f6-4f33-83a9-fa0e8d400b18" providerId="ADAL" clId="{691C209A-4908-4ED1-9507-9284CFE5E8F7}" dt="2018-03-15T00:52:13.806" v="2271" actId="478"/>
          <ac:spMkLst>
            <pc:docMk/>
            <pc:sldMk cId="1723246976" sldId="1706"/>
            <ac:spMk id="3" creationId="{4F9F85A8-CFEB-4FCE-8A0F-CB6D5C7FEA60}"/>
          </ac:spMkLst>
        </pc:spChg>
        <pc:spChg chg="mod">
          <ac:chgData name="Megan Lawrence (CELA)" userId="e8552735-37f6-4f33-83a9-fa0e8d400b18" providerId="ADAL" clId="{691C209A-4908-4ED1-9507-9284CFE5E8F7}" dt="2018-03-15T00:52:29.866" v="2273" actId="1076"/>
          <ac:spMkLst>
            <pc:docMk/>
            <pc:sldMk cId="1723246976" sldId="1706"/>
            <ac:spMk id="4" creationId="{19C4B8F3-BA60-4594-BA6B-4BFA2A919157}"/>
          </ac:spMkLst>
        </pc:spChg>
        <pc:picChg chg="add mod">
          <ac:chgData name="Megan Lawrence (CELA)" userId="e8552735-37f6-4f33-83a9-fa0e8d400b18" providerId="ADAL" clId="{691C209A-4908-4ED1-9507-9284CFE5E8F7}" dt="2018-03-15T00:53:20.341" v="2295" actId="1038"/>
          <ac:picMkLst>
            <pc:docMk/>
            <pc:sldMk cId="1723246976" sldId="1706"/>
            <ac:picMk id="5" creationId="{8BFE5A1E-45A3-416A-A35A-CCB6851C7DEF}"/>
          </ac:picMkLst>
        </pc:picChg>
        <pc:picChg chg="add mod">
          <ac:chgData name="Megan Lawrence (CELA)" userId="e8552735-37f6-4f33-83a9-fa0e8d400b18" providerId="ADAL" clId="{691C209A-4908-4ED1-9507-9284CFE5E8F7}" dt="2018-03-15T00:53:20.341" v="2295" actId="1038"/>
          <ac:picMkLst>
            <pc:docMk/>
            <pc:sldMk cId="1723246976" sldId="1706"/>
            <ac:picMk id="6" creationId="{42DFBA55-46AA-4C52-9102-933DB9CAE017}"/>
          </ac:picMkLst>
        </pc:picChg>
      </pc:sldChg>
    </pc:docChg>
  </pc:docChgLst>
  <pc:docChgLst>
    <pc:chgData name="Megan Lawrence (CELA)" userId="1003BFFD995A2782@LIVE.COM" providerId="AD" clId="Web-{2A7282A0-EAFD-4937-86AA-B1B25EC855A0}"/>
    <pc:docChg chg="sldOrd">
      <pc:chgData name="Megan Lawrence (CELA)" userId="1003BFFD995A2782@LIVE.COM" providerId="AD" clId="Web-{2A7282A0-EAFD-4937-86AA-B1B25EC855A0}" dt="2018-03-14T23:01:42.855" v="1"/>
      <pc:docMkLst>
        <pc:docMk/>
      </pc:docMkLst>
      <pc:sldChg chg="ord">
        <pc:chgData name="Megan Lawrence (CELA)" userId="1003BFFD995A2782@LIVE.COM" providerId="AD" clId="Web-{2A7282A0-EAFD-4937-86AA-B1B25EC855A0}" dt="2018-03-14T23:01:42.855" v="1"/>
        <pc:sldMkLst>
          <pc:docMk/>
          <pc:sldMk cId="2930664456" sldId="309"/>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D42F9-8B4D-4186-BC98-B3FBB7F97830}" type="datetimeFigureOut">
              <a:rPr lang="en-US" smtClean="0"/>
              <a:t>3/19/2018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050397-FF10-4297-9381-14EAD066F937}" type="slidenum">
              <a:rPr lang="en-US" smtClean="0"/>
              <a:t>‹#›</a:t>
            </a:fld>
            <a:endParaRPr lang="en-US"/>
          </a:p>
        </p:txBody>
      </p:sp>
    </p:spTree>
    <p:extLst>
      <p:ext uri="{BB962C8B-B14F-4D97-AF65-F5344CB8AC3E}">
        <p14:creationId xmlns:p14="http://schemas.microsoft.com/office/powerpoint/2010/main" val="415381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89093-C786-456A-B68B-93DB47CC0FE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552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050397-FF10-4297-9381-14EAD066F937}" type="slidenum">
              <a:rPr lang="en-US" smtClean="0"/>
              <a:t>10</a:t>
            </a:fld>
            <a:endParaRPr lang="en-US"/>
          </a:p>
        </p:txBody>
      </p:sp>
    </p:spTree>
    <p:extLst>
      <p:ext uri="{BB962C8B-B14F-4D97-AF65-F5344CB8AC3E}">
        <p14:creationId xmlns:p14="http://schemas.microsoft.com/office/powerpoint/2010/main" val="169868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3/19/2018 10:17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537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050397-FF10-4297-9381-14EAD066F937}" type="slidenum">
              <a:rPr lang="en-US" smtClean="0"/>
              <a:t>12</a:t>
            </a:fld>
            <a:endParaRPr lang="en-US"/>
          </a:p>
        </p:txBody>
      </p:sp>
    </p:spTree>
    <p:extLst>
      <p:ext uri="{BB962C8B-B14F-4D97-AF65-F5344CB8AC3E}">
        <p14:creationId xmlns:p14="http://schemas.microsoft.com/office/powerpoint/2010/main" val="323923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050397-FF10-4297-9381-14EAD066F937}" type="slidenum">
              <a:rPr lang="en-US" smtClean="0"/>
              <a:t>13</a:t>
            </a:fld>
            <a:endParaRPr lang="en-US"/>
          </a:p>
        </p:txBody>
      </p:sp>
    </p:spTree>
    <p:extLst>
      <p:ext uri="{BB962C8B-B14F-4D97-AF65-F5344CB8AC3E}">
        <p14:creationId xmlns:p14="http://schemas.microsoft.com/office/powerpoint/2010/main" val="2241827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050397-FF10-4297-9381-14EAD066F937}" type="slidenum">
              <a:rPr lang="en-US" smtClean="0"/>
              <a:t>14</a:t>
            </a:fld>
            <a:endParaRPr lang="en-US"/>
          </a:p>
        </p:txBody>
      </p:sp>
    </p:spTree>
    <p:extLst>
      <p:ext uri="{BB962C8B-B14F-4D97-AF65-F5344CB8AC3E}">
        <p14:creationId xmlns:p14="http://schemas.microsoft.com/office/powerpoint/2010/main" val="3345070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uk-UA"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96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uk-UA"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89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F91A9D-A5F1-45A6-99C4-6F250B494B7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8791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3/19/2018 10:18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753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0840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Source: http://www.scholastic.com/primarysources/teachers-on-teaching.htm</a:t>
            </a:r>
          </a:p>
        </p:txBody>
      </p:sp>
      <p:sp>
        <p:nvSpPr>
          <p:cNvPr id="4" name="Header Placeholder 3"/>
          <p:cNvSpPr>
            <a:spLocks noGrp="1"/>
          </p:cNvSpPr>
          <p:nvPr>
            <p:ph type="hdr" sz="quarter" idx="10"/>
          </p:nvPr>
        </p:nvSpPr>
        <p:spPr/>
        <p:txBody>
          <a:bodyPr/>
          <a:lstStyle/>
          <a:p>
            <a:pPr marL="0" marR="0" lvl="0" indent="0" algn="l" defTabSz="95820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3/19/2018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9181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44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85973"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21202" marR="0" lvl="0" indent="0" algn="l" defTabSz="9662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85973"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973" rtl="0" eaLnBrk="1" fontAlgn="auto" latinLnBrk="0" hangingPunct="1">
                <a:lnSpc>
                  <a:spcPct val="100000"/>
                </a:lnSpc>
                <a:spcBef>
                  <a:spcPts val="0"/>
                </a:spcBef>
                <a:spcAft>
                  <a:spcPts val="0"/>
                </a:spcAft>
                <a:buClrTx/>
                <a:buSzTx/>
                <a:buFontTx/>
                <a:buNone/>
                <a:tabLst/>
                <a:defRPr/>
              </a:pPr>
              <a:t>3/19/2018 10:14 AM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9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973"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4246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7577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DAEB37-A91D-4738-88ED-D30856096F9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10:14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20948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Source: http://www.scholastic.com/primarysources/teachers-on-teaching.htm</a:t>
            </a:r>
          </a:p>
        </p:txBody>
      </p:sp>
      <p:sp>
        <p:nvSpPr>
          <p:cNvPr id="4" name="Header Placeholder 3"/>
          <p:cNvSpPr>
            <a:spLocks noGrp="1"/>
          </p:cNvSpPr>
          <p:nvPr>
            <p:ph type="hdr" sz="quarter" idx="10"/>
          </p:nvPr>
        </p:nvSpPr>
        <p:spPr/>
        <p:txBody>
          <a:bodyPr/>
          <a:lstStyle/>
          <a:p>
            <a:pPr marL="0" marR="0" lvl="0" indent="0" algn="l" defTabSz="95820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3/19/2018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004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820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3/19/2018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77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820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3/19/2018 10:14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21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916"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916" rtl="0" eaLnBrk="1" fontAlgn="auto" latinLnBrk="0" hangingPunct="1">
                <a:lnSpc>
                  <a:spcPct val="100000"/>
                </a:lnSpc>
                <a:spcBef>
                  <a:spcPts val="0"/>
                </a:spcBef>
                <a:spcAft>
                  <a:spcPts val="0"/>
                </a:spcAft>
                <a:buClrTx/>
                <a:buSzTx/>
                <a:buFontTx/>
                <a:buNone/>
                <a:tabLst/>
                <a:defRPr/>
              </a:pPr>
              <a:t>3/19/2018 10:14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9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916"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93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10:14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0430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15" marR="0" lvl="0" indent="0" algn="l" defTabSz="9662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10:14 AM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540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uk-UA"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446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oleObject" Target="../embeddings/oleObject1.bin"/></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3585" y="1728540"/>
            <a:ext cx="6276530" cy="1793104"/>
          </a:xfrm>
          <a:noFill/>
        </p:spPr>
        <p:txBody>
          <a:bodyPr lIns="146304" tIns="91440" rIns="146304" bIns="91440" anchor="t" anchorCtr="0"/>
          <a:lstStyle>
            <a:lvl1pPr marL="0" algn="l" defTabSz="914192" rtl="0" eaLnBrk="1" latinLnBrk="0" hangingPunct="1">
              <a:lnSpc>
                <a:spcPct val="90000"/>
              </a:lnSpc>
              <a:spcBef>
                <a:spcPct val="0"/>
              </a:spcBef>
              <a:buNone/>
              <a:defRPr lang="en-US" sz="5293"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a:t>Presentation title</a:t>
            </a: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628" y="6092832"/>
            <a:ext cx="1523922" cy="560644"/>
          </a:xfrm>
          <a:prstGeom prst="rect">
            <a:avLst/>
          </a:prstGeom>
        </p:spPr>
      </p:pic>
    </p:spTree>
    <p:extLst>
      <p:ext uri="{BB962C8B-B14F-4D97-AF65-F5344CB8AC3E}">
        <p14:creationId xmlns:p14="http://schemas.microsoft.com/office/powerpoint/2010/main" val="992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p:nvPr userDrawn="1"/>
        </p:nvSpPr>
        <p:spPr bwMode="auto">
          <a:xfrm>
            <a:off x="2454" y="1865"/>
            <a:ext cx="12187096" cy="6854270"/>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042581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62229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ubtitle +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54858E-F687-4BE7-BF8D-6FA18304F02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1BC83C1-76D2-4A61-92C0-B622A64785E5}"/>
              </a:ext>
            </a:extLst>
          </p:cNvPr>
          <p:cNvSpPr>
            <a:spLocks noGrp="1"/>
          </p:cNvSpPr>
          <p:nvPr>
            <p:ph type="body" sz="quarter" idx="16"/>
          </p:nvPr>
        </p:nvSpPr>
        <p:spPr>
          <a:xfrm>
            <a:off x="269239" y="2022837"/>
            <a:ext cx="5521949" cy="4282602"/>
          </a:xfrm>
        </p:spPr>
        <p:txBody>
          <a:bodyPr/>
          <a:lstStyle/>
          <a:p>
            <a:pPr lvl="0"/>
            <a:r>
              <a:rPr lang="en-US" dirty="0"/>
              <a:t>Edit Master text styles</a:t>
            </a:r>
          </a:p>
          <a:p>
            <a:pPr lvl="1"/>
            <a:r>
              <a:rPr lang="en-US" dirty="0"/>
              <a:t>Second level</a:t>
            </a:r>
          </a:p>
          <a:p>
            <a:pPr lvl="2"/>
            <a:r>
              <a:rPr lang="en-US" dirty="0"/>
              <a:t>Third level</a:t>
            </a:r>
          </a:p>
        </p:txBody>
      </p:sp>
      <p:sp>
        <p:nvSpPr>
          <p:cNvPr id="7" name="Text Placeholder 2">
            <a:extLst>
              <a:ext uri="{FF2B5EF4-FFF2-40B4-BE49-F238E27FC236}">
                <a16:creationId xmlns:a16="http://schemas.microsoft.com/office/drawing/2014/main" id="{B5497DB9-F2D4-45FB-9F0D-087870E16940}"/>
              </a:ext>
            </a:extLst>
          </p:cNvPr>
          <p:cNvSpPr>
            <a:spLocks noGrp="1"/>
          </p:cNvSpPr>
          <p:nvPr>
            <p:ph type="body" sz="quarter" idx="15"/>
          </p:nvPr>
        </p:nvSpPr>
        <p:spPr>
          <a:xfrm>
            <a:off x="269240" y="1223174"/>
            <a:ext cx="3007457" cy="452654"/>
          </a:xfrm>
        </p:spPr>
        <p:txBody>
          <a:bodyPr wrap="none" tIns="0">
            <a:spAutoFit/>
          </a:bodyPr>
          <a:lstStyle>
            <a:lvl1pPr marL="0" indent="0">
              <a:buNone/>
              <a:defRPr sz="2353">
                <a:gradFill>
                  <a:gsLst>
                    <a:gs pos="2917">
                      <a:schemeClr val="tx1">
                        <a:lumMod val="75000"/>
                      </a:schemeClr>
                    </a:gs>
                    <a:gs pos="100000">
                      <a:schemeClr val="tx1">
                        <a:lumMod val="75000"/>
                      </a:schemeClr>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37784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Full Image Section Divider">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blipFill>
            <a:blip r:embed="rId2"/>
            <a:stretch>
              <a:fillRect/>
            </a:stretch>
          </a:blipFill>
        </p:spPr>
        <p:txBody>
          <a:bodyPr/>
          <a:lstStyle/>
          <a:p>
            <a:r>
              <a:rPr lang="en-US"/>
              <a:t> </a:t>
            </a: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8363" t="23202" b="23202"/>
          <a:stretch/>
        </p:blipFill>
        <p:spPr>
          <a:xfrm>
            <a:off x="269239" y="6029313"/>
            <a:ext cx="1244911" cy="276125"/>
          </a:xfrm>
          <a:prstGeom prst="rect">
            <a:avLst/>
          </a:prstGeom>
        </p:spPr>
      </p:pic>
      <p:sp>
        <p:nvSpPr>
          <p:cNvPr id="3" name="Title 2">
            <a:extLst>
              <a:ext uri="{FF2B5EF4-FFF2-40B4-BE49-F238E27FC236}">
                <a16:creationId xmlns:a16="http://schemas.microsoft.com/office/drawing/2014/main" id="{E0DF8355-7A99-420C-B5D8-AF1283CCDEFB}"/>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3069287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sktop Screen Capture 16:9">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blip>
          <a:stretch>
            <a:fillRect/>
          </a:stretch>
        </p:blipFill>
        <p:spPr>
          <a:xfrm>
            <a:off x="294740" y="1966511"/>
            <a:ext cx="7014570" cy="4525709"/>
          </a:xfrm>
          <a:prstGeom prst="rect">
            <a:avLst/>
          </a:prstGeom>
        </p:spPr>
      </p:pic>
      <p:sp>
        <p:nvSpPr>
          <p:cNvPr id="9" name="Picture Placeholder 8"/>
          <p:cNvSpPr>
            <a:spLocks noGrp="1" noChangeAspect="1"/>
          </p:cNvSpPr>
          <p:nvPr>
            <p:ph type="pic" sz="quarter" idx="14" hasCustomPrompt="1"/>
          </p:nvPr>
        </p:nvSpPr>
        <p:spPr>
          <a:xfrm>
            <a:off x="455994" y="2117873"/>
            <a:ext cx="5623606" cy="3159689"/>
          </a:xfrm>
          <a:solidFill>
            <a:srgbClr val="00172A"/>
          </a:solidFill>
        </p:spPr>
        <p:txBody>
          <a:bodyPr tIns="0" rIns="0" bIns="1097280" anchor="b"/>
          <a:lstStyle>
            <a:lvl1pPr algn="ctr">
              <a:defRPr sz="1765" baseline="0">
                <a:solidFill>
                  <a:srgbClr val="C00000"/>
                </a:solidFill>
              </a:defRPr>
            </a:lvl1pPr>
          </a:lstStyle>
          <a:p>
            <a:r>
              <a:rPr lang="en-US"/>
              <a:t>Paste full screen grab here (16:9 aspect ratio)</a:t>
            </a:r>
          </a:p>
        </p:txBody>
      </p:sp>
      <p:sp>
        <p:nvSpPr>
          <p:cNvPr id="3" name="Text Placeholder 2">
            <a:extLst>
              <a:ext uri="{FF2B5EF4-FFF2-40B4-BE49-F238E27FC236}">
                <a16:creationId xmlns:a16="http://schemas.microsoft.com/office/drawing/2014/main" id="{4130E27F-6B44-498A-9E84-F9D6C318411F}"/>
              </a:ext>
            </a:extLst>
          </p:cNvPr>
          <p:cNvSpPr>
            <a:spLocks noGrp="1"/>
          </p:cNvSpPr>
          <p:nvPr>
            <p:ph type="body" sz="quarter" idx="17"/>
          </p:nvPr>
        </p:nvSpPr>
        <p:spPr>
          <a:xfrm>
            <a:off x="7085803" y="1966511"/>
            <a:ext cx="4836959" cy="4332341"/>
          </a:xfrm>
        </p:spPr>
        <p:txBody>
          <a:bodyPr/>
          <a:lstStyle/>
          <a:p>
            <a:pPr lvl="0"/>
            <a:r>
              <a:rPr lang="en-US" dirty="0"/>
              <a:t>Edit Master text styles</a:t>
            </a:r>
          </a:p>
          <a:p>
            <a:pPr lvl="1"/>
            <a:r>
              <a:rPr lang="en-US" dirty="0"/>
              <a:t>Second level</a:t>
            </a:r>
          </a:p>
          <a:p>
            <a:pPr lvl="2"/>
            <a:r>
              <a:rPr lang="en-US" dirty="0"/>
              <a:t>Third level</a:t>
            </a:r>
          </a:p>
        </p:txBody>
      </p:sp>
      <p:sp>
        <p:nvSpPr>
          <p:cNvPr id="13" name="Rectangle 12">
            <a:extLst>
              <a:ext uri="{FF2B5EF4-FFF2-40B4-BE49-F238E27FC236}">
                <a16:creationId xmlns:a16="http://schemas.microsoft.com/office/drawing/2014/main" id="{61C9376B-0CE6-43A2-9C1C-FCB4207DA936}"/>
              </a:ext>
            </a:extLst>
          </p:cNvPr>
          <p:cNvSpPr/>
          <p:nvPr userDrawn="1"/>
        </p:nvSpPr>
        <p:spPr>
          <a:xfrm>
            <a:off x="269240" y="6478770"/>
            <a:ext cx="5752058" cy="135796"/>
          </a:xfrm>
          <a:prstGeom prst="rect">
            <a:avLst/>
          </a:prstGeom>
        </p:spPr>
        <p:txBody>
          <a:bodyPr wrap="square" lIns="0" tIns="0" rIns="0" bIns="0">
            <a:spAutoFit/>
          </a:bodyPr>
          <a:lstStyle/>
          <a:p>
            <a:r>
              <a:rPr lang="en-US" sz="882" dirty="0">
                <a:solidFill>
                  <a:schemeClr val="bg1">
                    <a:lumMod val="25000"/>
                  </a:schemeClr>
                </a:solidFill>
              </a:rPr>
              <a:t>MICROSOFT CONFIDENTIAL Pre-release simulated screenshot shown, final experience may differ</a:t>
            </a:r>
          </a:p>
        </p:txBody>
      </p:sp>
      <p:sp>
        <p:nvSpPr>
          <p:cNvPr id="4" name="Title 3">
            <a:extLst>
              <a:ext uri="{FF2B5EF4-FFF2-40B4-BE49-F238E27FC236}">
                <a16:creationId xmlns:a16="http://schemas.microsoft.com/office/drawing/2014/main" id="{5EBC527A-96F3-4F27-BC5E-48B8BA0DA3DA}"/>
              </a:ext>
            </a:extLst>
          </p:cNvPr>
          <p:cNvSpPr>
            <a:spLocks noGrp="1"/>
          </p:cNvSpPr>
          <p:nvPr>
            <p:ph type="title"/>
          </p:nvPr>
        </p:nvSpPr>
        <p:spPr/>
        <p:txBody>
          <a:bodyPr/>
          <a:lstStyle/>
          <a:p>
            <a:r>
              <a:rPr lang="en-US"/>
              <a:t>Click to edit Master title style</a:t>
            </a:r>
          </a:p>
        </p:txBody>
      </p:sp>
      <p:sp>
        <p:nvSpPr>
          <p:cNvPr id="15" name="Text Placeholder 2">
            <a:extLst>
              <a:ext uri="{FF2B5EF4-FFF2-40B4-BE49-F238E27FC236}">
                <a16:creationId xmlns:a16="http://schemas.microsoft.com/office/drawing/2014/main" id="{7A244FD3-346B-47E3-92AB-FD27F311D9A6}"/>
              </a:ext>
            </a:extLst>
          </p:cNvPr>
          <p:cNvSpPr>
            <a:spLocks noGrp="1"/>
          </p:cNvSpPr>
          <p:nvPr>
            <p:ph type="body" sz="quarter" idx="15"/>
          </p:nvPr>
        </p:nvSpPr>
        <p:spPr>
          <a:xfrm>
            <a:off x="269240" y="1223174"/>
            <a:ext cx="3007457" cy="452654"/>
          </a:xfrm>
        </p:spPr>
        <p:txBody>
          <a:bodyPr wrap="none" tIns="0">
            <a:spAutoFit/>
          </a:bodyPr>
          <a:lstStyle>
            <a:lvl1pPr marL="0" indent="0">
              <a:buNone/>
              <a:defRPr sz="2353">
                <a:gradFill>
                  <a:gsLst>
                    <a:gs pos="2917">
                      <a:schemeClr val="tx1">
                        <a:lumMod val="75000"/>
                      </a:schemeClr>
                    </a:gs>
                    <a:gs pos="100000">
                      <a:schemeClr val="tx1">
                        <a:lumMod val="75000"/>
                      </a:schemeClr>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40198043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in1 Screen Capture 16:9">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blip>
          <a:stretch>
            <a:fillRect/>
          </a:stretch>
        </p:blipFill>
        <p:spPr>
          <a:xfrm>
            <a:off x="59762" y="1961341"/>
            <a:ext cx="6272675" cy="4443335"/>
          </a:xfrm>
          <a:prstGeom prst="rect">
            <a:avLst/>
          </a:prstGeom>
        </p:spPr>
      </p:pic>
      <p:sp>
        <p:nvSpPr>
          <p:cNvPr id="9" name="Picture Placeholder 8"/>
          <p:cNvSpPr>
            <a:spLocks noGrp="1" noChangeAspect="1"/>
          </p:cNvSpPr>
          <p:nvPr>
            <p:ph type="pic" sz="quarter" idx="14" hasCustomPrompt="1"/>
          </p:nvPr>
        </p:nvSpPr>
        <p:spPr>
          <a:xfrm>
            <a:off x="531928" y="2173688"/>
            <a:ext cx="5195064" cy="2918908"/>
          </a:xfrm>
          <a:solidFill>
            <a:srgbClr val="00172A"/>
          </a:solidFill>
        </p:spPr>
        <p:txBody>
          <a:bodyPr tIns="0" rIns="0" bIns="1097280" anchor="b"/>
          <a:lstStyle>
            <a:lvl1pPr algn="ctr">
              <a:defRPr sz="1765" baseline="0">
                <a:solidFill>
                  <a:srgbClr val="C00000"/>
                </a:solidFill>
              </a:defRPr>
            </a:lvl1pPr>
          </a:lstStyle>
          <a:p>
            <a:r>
              <a:rPr lang="en-US"/>
              <a:t>Paste full screen grab here (16:9 aspect ratio)</a:t>
            </a:r>
          </a:p>
        </p:txBody>
      </p:sp>
      <p:sp>
        <p:nvSpPr>
          <p:cNvPr id="11" name="Rectangle 10">
            <a:extLst>
              <a:ext uri="{FF2B5EF4-FFF2-40B4-BE49-F238E27FC236}">
                <a16:creationId xmlns:a16="http://schemas.microsoft.com/office/drawing/2014/main" id="{F9A09EEF-B6C5-47FE-AE4E-C22680AEB902}"/>
              </a:ext>
            </a:extLst>
          </p:cNvPr>
          <p:cNvSpPr/>
          <p:nvPr userDrawn="1"/>
        </p:nvSpPr>
        <p:spPr>
          <a:xfrm>
            <a:off x="269240" y="6481227"/>
            <a:ext cx="5752058" cy="135796"/>
          </a:xfrm>
          <a:prstGeom prst="rect">
            <a:avLst/>
          </a:prstGeom>
        </p:spPr>
        <p:txBody>
          <a:bodyPr wrap="square" lIns="0" tIns="0" rIns="0" bIns="0">
            <a:spAutoFit/>
          </a:bodyPr>
          <a:lstStyle/>
          <a:p>
            <a:r>
              <a:rPr lang="en-US" sz="882" dirty="0">
                <a:solidFill>
                  <a:schemeClr val="bg1">
                    <a:lumMod val="25000"/>
                  </a:schemeClr>
                </a:solidFill>
              </a:rPr>
              <a:t>MICROSOFT CONFIDENTIAL Pre-release simulated screenshot shown, final experience may differ</a:t>
            </a:r>
          </a:p>
        </p:txBody>
      </p:sp>
      <p:sp>
        <p:nvSpPr>
          <p:cNvPr id="3" name="Text Placeholder 2">
            <a:extLst>
              <a:ext uri="{FF2B5EF4-FFF2-40B4-BE49-F238E27FC236}">
                <a16:creationId xmlns:a16="http://schemas.microsoft.com/office/drawing/2014/main" id="{F70E8291-09E7-461A-BBD9-3AB3F0D37977}"/>
              </a:ext>
            </a:extLst>
          </p:cNvPr>
          <p:cNvSpPr>
            <a:spLocks noGrp="1"/>
          </p:cNvSpPr>
          <p:nvPr>
            <p:ph type="body" sz="quarter" idx="17"/>
          </p:nvPr>
        </p:nvSpPr>
        <p:spPr>
          <a:xfrm>
            <a:off x="7085803" y="1961340"/>
            <a:ext cx="4836958" cy="4344097"/>
          </a:xfrm>
        </p:spPr>
        <p:txBody>
          <a:bodyPr/>
          <a:lstStyle/>
          <a:p>
            <a:pPr lvl="0"/>
            <a:r>
              <a:rPr lang="en-US" dirty="0"/>
              <a:t>Edit Master text styles</a:t>
            </a:r>
          </a:p>
          <a:p>
            <a:pPr lvl="1"/>
            <a:r>
              <a:rPr lang="en-US" dirty="0"/>
              <a:t>Second level</a:t>
            </a:r>
          </a:p>
          <a:p>
            <a:pPr lvl="2"/>
            <a:r>
              <a:rPr lang="en-US" dirty="0"/>
              <a:t>Third level</a:t>
            </a:r>
          </a:p>
        </p:txBody>
      </p:sp>
      <p:sp>
        <p:nvSpPr>
          <p:cNvPr id="6" name="Title 5">
            <a:extLst>
              <a:ext uri="{FF2B5EF4-FFF2-40B4-BE49-F238E27FC236}">
                <a16:creationId xmlns:a16="http://schemas.microsoft.com/office/drawing/2014/main" id="{FB17684A-530C-43E7-A283-A901AB070187}"/>
              </a:ext>
            </a:extLst>
          </p:cNvPr>
          <p:cNvSpPr>
            <a:spLocks noGrp="1"/>
          </p:cNvSpPr>
          <p:nvPr>
            <p:ph type="title"/>
          </p:nvPr>
        </p:nvSpPr>
        <p:spPr/>
        <p:txBody>
          <a:bodyPr/>
          <a:lstStyle/>
          <a:p>
            <a:r>
              <a:rPr lang="en-US"/>
              <a:t>Click to edit Master title style</a:t>
            </a:r>
          </a:p>
        </p:txBody>
      </p:sp>
      <p:sp>
        <p:nvSpPr>
          <p:cNvPr id="17" name="Text Placeholder 2">
            <a:extLst>
              <a:ext uri="{FF2B5EF4-FFF2-40B4-BE49-F238E27FC236}">
                <a16:creationId xmlns:a16="http://schemas.microsoft.com/office/drawing/2014/main" id="{444C7719-00E0-4228-A5ED-6BB487989C68}"/>
              </a:ext>
            </a:extLst>
          </p:cNvPr>
          <p:cNvSpPr>
            <a:spLocks noGrp="1"/>
          </p:cNvSpPr>
          <p:nvPr>
            <p:ph type="body" sz="quarter" idx="15"/>
          </p:nvPr>
        </p:nvSpPr>
        <p:spPr>
          <a:xfrm>
            <a:off x="269240" y="1223174"/>
            <a:ext cx="3007457" cy="452654"/>
          </a:xfrm>
        </p:spPr>
        <p:txBody>
          <a:bodyPr wrap="none" tIns="0">
            <a:spAutoFit/>
          </a:bodyPr>
          <a:lstStyle>
            <a:lvl1pPr marL="0" indent="0">
              <a:buNone/>
              <a:defRPr sz="2353">
                <a:gradFill>
                  <a:gsLst>
                    <a:gs pos="2917">
                      <a:schemeClr val="tx1">
                        <a:lumMod val="75000"/>
                      </a:schemeClr>
                    </a:gs>
                    <a:gs pos="100000">
                      <a:schemeClr val="tx1">
                        <a:lumMod val="75000"/>
                      </a:schemeClr>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18393317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P4 Screen Capture 3:2 B">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05890" y="1318338"/>
            <a:ext cx="7886110" cy="5539663"/>
          </a:xfrm>
          <a:prstGeom prst="rect">
            <a:avLst/>
          </a:prstGeom>
        </p:spPr>
      </p:pic>
      <p:sp>
        <p:nvSpPr>
          <p:cNvPr id="11" name="Picture Placeholder 8"/>
          <p:cNvSpPr>
            <a:spLocks noGrp="1" noChangeAspect="1"/>
          </p:cNvSpPr>
          <p:nvPr>
            <p:ph type="pic" sz="quarter" idx="14" hasCustomPrompt="1"/>
          </p:nvPr>
        </p:nvSpPr>
        <p:spPr>
          <a:xfrm>
            <a:off x="5150689" y="2163125"/>
            <a:ext cx="7041311" cy="4694875"/>
          </a:xfrm>
          <a:solidFill>
            <a:srgbClr val="00172A"/>
          </a:solidFill>
        </p:spPr>
        <p:txBody>
          <a:bodyPr lIns="1097280" tIns="0" rIns="1097280" bIns="1097280" anchor="b"/>
          <a:lstStyle>
            <a:lvl1pPr algn="ctr">
              <a:defRPr sz="1765" baseline="0">
                <a:solidFill>
                  <a:srgbClr val="C00000"/>
                </a:solidFill>
              </a:defRPr>
            </a:lvl1pPr>
          </a:lstStyle>
          <a:p>
            <a:r>
              <a:rPr lang="en-US"/>
              <a:t>Paste full screen grab here (3:2 aspect ratio). Position and scale using the image crop tool.</a:t>
            </a:r>
          </a:p>
        </p:txBody>
      </p:sp>
      <p:sp>
        <p:nvSpPr>
          <p:cNvPr id="7" name="Title 6">
            <a:extLst>
              <a:ext uri="{FF2B5EF4-FFF2-40B4-BE49-F238E27FC236}">
                <a16:creationId xmlns:a16="http://schemas.microsoft.com/office/drawing/2014/main" id="{5DCDAD80-66A5-46BE-BBAB-A4D707EB5ABD}"/>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F6524831-4FF7-46FB-9AA7-1060F3EFDE58}"/>
              </a:ext>
            </a:extLst>
          </p:cNvPr>
          <p:cNvSpPr/>
          <p:nvPr userDrawn="1"/>
        </p:nvSpPr>
        <p:spPr>
          <a:xfrm>
            <a:off x="269239" y="6305439"/>
            <a:ext cx="3548036" cy="271592"/>
          </a:xfrm>
          <a:prstGeom prst="rect">
            <a:avLst/>
          </a:prstGeom>
        </p:spPr>
        <p:txBody>
          <a:bodyPr wrap="square" lIns="0" tIns="0" rIns="0" bIns="0">
            <a:spAutoFit/>
          </a:bodyPr>
          <a:lstStyle/>
          <a:p>
            <a:r>
              <a:rPr lang="en-US" sz="882" dirty="0">
                <a:solidFill>
                  <a:schemeClr val="bg1">
                    <a:lumMod val="25000"/>
                  </a:schemeClr>
                </a:solidFill>
              </a:rPr>
              <a:t>MICROSOFT CONFIDENTIAL Pre-release simulated screenshot shown, final experience may differ</a:t>
            </a:r>
          </a:p>
        </p:txBody>
      </p:sp>
      <p:sp>
        <p:nvSpPr>
          <p:cNvPr id="3" name="Text Placeholder 2">
            <a:extLst>
              <a:ext uri="{FF2B5EF4-FFF2-40B4-BE49-F238E27FC236}">
                <a16:creationId xmlns:a16="http://schemas.microsoft.com/office/drawing/2014/main" id="{E79ADDC0-429C-4B1B-A7E1-4FAF4FCFADF6}"/>
              </a:ext>
            </a:extLst>
          </p:cNvPr>
          <p:cNvSpPr>
            <a:spLocks noGrp="1"/>
          </p:cNvSpPr>
          <p:nvPr>
            <p:ph type="body" sz="quarter" idx="17"/>
          </p:nvPr>
        </p:nvSpPr>
        <p:spPr>
          <a:xfrm>
            <a:off x="269240" y="2163125"/>
            <a:ext cx="3809806" cy="3899989"/>
          </a:xfrm>
        </p:spPr>
        <p:txBody>
          <a:bodyPr/>
          <a:lstStyle/>
          <a:p>
            <a:pPr lvl="0"/>
            <a:r>
              <a:rPr lang="en-US" dirty="0"/>
              <a:t>Edit Master text styles</a:t>
            </a:r>
          </a:p>
          <a:p>
            <a:pPr lvl="1"/>
            <a:r>
              <a:rPr lang="en-US" dirty="0"/>
              <a:t>Second level</a:t>
            </a:r>
          </a:p>
          <a:p>
            <a:pPr lvl="2"/>
            <a:r>
              <a:rPr lang="en-US" dirty="0"/>
              <a:t>Third level</a:t>
            </a:r>
          </a:p>
        </p:txBody>
      </p:sp>
      <p:sp>
        <p:nvSpPr>
          <p:cNvPr id="16" name="Text Placeholder 2">
            <a:extLst>
              <a:ext uri="{FF2B5EF4-FFF2-40B4-BE49-F238E27FC236}">
                <a16:creationId xmlns:a16="http://schemas.microsoft.com/office/drawing/2014/main" id="{59B7D6D4-26FD-4836-BA57-5550816B7683}"/>
              </a:ext>
            </a:extLst>
          </p:cNvPr>
          <p:cNvSpPr>
            <a:spLocks noGrp="1"/>
          </p:cNvSpPr>
          <p:nvPr>
            <p:ph type="body" sz="quarter" idx="15"/>
          </p:nvPr>
        </p:nvSpPr>
        <p:spPr>
          <a:xfrm>
            <a:off x="269240" y="1223174"/>
            <a:ext cx="3007457" cy="452654"/>
          </a:xfrm>
        </p:spPr>
        <p:txBody>
          <a:bodyPr wrap="none" tIns="0">
            <a:spAutoFit/>
          </a:bodyPr>
          <a:lstStyle>
            <a:lvl1pPr marL="0" indent="0">
              <a:buNone/>
              <a:defRPr sz="2353">
                <a:gradFill>
                  <a:gsLst>
                    <a:gs pos="2917">
                      <a:schemeClr val="tx1">
                        <a:lumMod val="75000"/>
                      </a:schemeClr>
                    </a:gs>
                    <a:gs pos="100000">
                      <a:schemeClr val="tx1">
                        <a:lumMod val="75000"/>
                      </a:schemeClr>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48140781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4 Screen Capture 3:2 C">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1" b="232"/>
          <a:stretch/>
        </p:blipFill>
        <p:spPr>
          <a:xfrm>
            <a:off x="1" y="1607465"/>
            <a:ext cx="7573641" cy="5250535"/>
          </a:xfrm>
          <a:prstGeom prst="rect">
            <a:avLst/>
          </a:prstGeom>
        </p:spPr>
      </p:pic>
      <p:sp>
        <p:nvSpPr>
          <p:cNvPr id="11" name="Picture Placeholder 8"/>
          <p:cNvSpPr>
            <a:spLocks noGrp="1" noChangeAspect="1"/>
          </p:cNvSpPr>
          <p:nvPr>
            <p:ph type="pic" sz="quarter" idx="14" hasCustomPrompt="1"/>
          </p:nvPr>
        </p:nvSpPr>
        <p:spPr>
          <a:xfrm>
            <a:off x="1" y="2417494"/>
            <a:ext cx="6760142" cy="4440506"/>
          </a:xfrm>
          <a:solidFill>
            <a:srgbClr val="00172A"/>
          </a:solidFill>
        </p:spPr>
        <p:txBody>
          <a:bodyPr lIns="1097280" tIns="0" rIns="1097280" bIns="1097280" anchor="b"/>
          <a:lstStyle>
            <a:lvl1pPr algn="ctr">
              <a:defRPr sz="1765" baseline="0">
                <a:solidFill>
                  <a:srgbClr val="C00000"/>
                </a:solidFill>
              </a:defRPr>
            </a:lvl1pPr>
          </a:lstStyle>
          <a:p>
            <a:r>
              <a:rPr lang="en-US"/>
              <a:t>Paste full screen grab here (3:2 aspect ratio). Position and scale using the image crop tool.</a:t>
            </a:r>
          </a:p>
        </p:txBody>
      </p:sp>
      <p:sp>
        <p:nvSpPr>
          <p:cNvPr id="3" name="Text Placeholder 2">
            <a:extLst>
              <a:ext uri="{FF2B5EF4-FFF2-40B4-BE49-F238E27FC236}">
                <a16:creationId xmlns:a16="http://schemas.microsoft.com/office/drawing/2014/main" id="{9849BD3A-E316-4C34-A36A-1654EA68CD8C}"/>
              </a:ext>
            </a:extLst>
          </p:cNvPr>
          <p:cNvSpPr>
            <a:spLocks noGrp="1"/>
          </p:cNvSpPr>
          <p:nvPr>
            <p:ph type="body" sz="quarter" idx="17"/>
          </p:nvPr>
        </p:nvSpPr>
        <p:spPr>
          <a:xfrm>
            <a:off x="8112957" y="1880268"/>
            <a:ext cx="3623050" cy="4152780"/>
          </a:xfrm>
        </p:spPr>
        <p:txBody>
          <a:bodyPr/>
          <a:lstStyle/>
          <a:p>
            <a:pPr lvl="0"/>
            <a:r>
              <a:rPr lang="en-US" dirty="0"/>
              <a:t>Edit Master text styles</a:t>
            </a:r>
          </a:p>
          <a:p>
            <a:pPr lvl="1"/>
            <a:r>
              <a:rPr lang="en-US" dirty="0"/>
              <a:t>Second level</a:t>
            </a:r>
          </a:p>
          <a:p>
            <a:pPr lvl="2"/>
            <a:r>
              <a:rPr lang="en-US" dirty="0"/>
              <a:t>Third level</a:t>
            </a:r>
          </a:p>
        </p:txBody>
      </p:sp>
      <p:sp>
        <p:nvSpPr>
          <p:cNvPr id="10" name="Rectangle 9">
            <a:extLst>
              <a:ext uri="{FF2B5EF4-FFF2-40B4-BE49-F238E27FC236}">
                <a16:creationId xmlns:a16="http://schemas.microsoft.com/office/drawing/2014/main" id="{7ECF3691-A3A2-419D-9DFB-B44E89191BC2}"/>
              </a:ext>
            </a:extLst>
          </p:cNvPr>
          <p:cNvSpPr/>
          <p:nvPr userDrawn="1"/>
        </p:nvSpPr>
        <p:spPr>
          <a:xfrm>
            <a:off x="8112957" y="6268880"/>
            <a:ext cx="3548036" cy="271592"/>
          </a:xfrm>
          <a:prstGeom prst="rect">
            <a:avLst/>
          </a:prstGeom>
        </p:spPr>
        <p:txBody>
          <a:bodyPr wrap="square" lIns="0" tIns="0" rIns="0" bIns="0">
            <a:spAutoFit/>
          </a:bodyPr>
          <a:lstStyle/>
          <a:p>
            <a:r>
              <a:rPr lang="en-US" sz="882" dirty="0">
                <a:solidFill>
                  <a:schemeClr val="bg1">
                    <a:lumMod val="25000"/>
                  </a:schemeClr>
                </a:solidFill>
              </a:rPr>
              <a:t>MICROSOFT CONFIDENTIAL Pre-release simulated screenshot shown, final experience may differ</a:t>
            </a:r>
          </a:p>
        </p:txBody>
      </p:sp>
      <p:sp>
        <p:nvSpPr>
          <p:cNvPr id="5" name="Title 4">
            <a:extLst>
              <a:ext uri="{FF2B5EF4-FFF2-40B4-BE49-F238E27FC236}">
                <a16:creationId xmlns:a16="http://schemas.microsoft.com/office/drawing/2014/main" id="{3F558388-ED20-452A-8A0A-26E79B88D2AF}"/>
              </a:ext>
            </a:extLst>
          </p:cNvPr>
          <p:cNvSpPr>
            <a:spLocks noGrp="1"/>
          </p:cNvSpPr>
          <p:nvPr>
            <p:ph type="title"/>
          </p:nvPr>
        </p:nvSpPr>
        <p:spPr/>
        <p:txBody>
          <a:bodyPr/>
          <a:lstStyle/>
          <a:p>
            <a:r>
              <a:rPr lang="en-US"/>
              <a:t>Click to edit Master title style</a:t>
            </a:r>
          </a:p>
        </p:txBody>
      </p:sp>
      <p:sp>
        <p:nvSpPr>
          <p:cNvPr id="16" name="Text Placeholder 2">
            <a:extLst>
              <a:ext uri="{FF2B5EF4-FFF2-40B4-BE49-F238E27FC236}">
                <a16:creationId xmlns:a16="http://schemas.microsoft.com/office/drawing/2014/main" id="{67338E51-5CAB-461C-B1C8-FB8DC75AE2EE}"/>
              </a:ext>
            </a:extLst>
          </p:cNvPr>
          <p:cNvSpPr>
            <a:spLocks noGrp="1"/>
          </p:cNvSpPr>
          <p:nvPr>
            <p:ph type="body" sz="quarter" idx="15"/>
          </p:nvPr>
        </p:nvSpPr>
        <p:spPr>
          <a:xfrm>
            <a:off x="269240" y="1223174"/>
            <a:ext cx="3007457" cy="452654"/>
          </a:xfrm>
        </p:spPr>
        <p:txBody>
          <a:bodyPr wrap="none" tIns="0">
            <a:spAutoFit/>
          </a:bodyPr>
          <a:lstStyle>
            <a:lvl1pPr marL="0" indent="0">
              <a:buNone/>
              <a:defRPr sz="2353">
                <a:gradFill>
                  <a:gsLst>
                    <a:gs pos="2917">
                      <a:schemeClr val="tx1">
                        <a:lumMod val="75000"/>
                      </a:schemeClr>
                    </a:gs>
                    <a:gs pos="100000">
                      <a:schemeClr val="tx1">
                        <a:lumMod val="75000"/>
                      </a:schemeClr>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27469821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leprompter Talk Track">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69239" y="816858"/>
            <a:ext cx="9188354" cy="5422018"/>
          </a:xfrm>
          <a:prstGeom prst="rect">
            <a:avLst/>
          </a:prstGeom>
        </p:spPr>
        <p:txBody>
          <a:bodyPr/>
          <a:lstStyle>
            <a:lvl1pPr marL="284625" indent="-284625">
              <a:spcBef>
                <a:spcPts val="588"/>
              </a:spcBef>
              <a:spcAft>
                <a:spcPts val="588"/>
              </a:spcAft>
              <a:buClr>
                <a:schemeClr val="tx1"/>
              </a:buClr>
              <a:buSzPct val="90000"/>
              <a:buFont typeface="Arial" pitchFamily="34" charset="0"/>
              <a:buChar char="•"/>
              <a:defRPr sz="1765">
                <a:gradFill>
                  <a:gsLst>
                    <a:gs pos="0">
                      <a:srgbClr val="F3F3F3"/>
                    </a:gs>
                    <a:gs pos="100000">
                      <a:srgbClr val="F3F3F3">
                        <a:alpha val="99000"/>
                      </a:srgbClr>
                    </a:gs>
                  </a:gsLst>
                  <a:lin ang="8100000" scaled="1"/>
                </a:gradFill>
                <a:latin typeface="Segoe UI Semibold" panose="020B0702040204020203" pitchFamily="34" charset="0"/>
                <a:ea typeface="Segoe UI Semibold" panose="020B0702040204020203" pitchFamily="34" charset="0"/>
                <a:cs typeface="Segoe UI Semibold" panose="020B0702040204020203" pitchFamily="34" charset="0"/>
              </a:defRPr>
            </a:lvl1pPr>
            <a:lvl2pPr marL="559920" indent="-275295">
              <a:spcBef>
                <a:spcPts val="588"/>
              </a:spcBef>
              <a:spcAft>
                <a:spcPts val="588"/>
              </a:spcAft>
              <a:buClr>
                <a:schemeClr val="tx1"/>
              </a:buClr>
              <a:buSzPct val="90000"/>
              <a:buFont typeface="Arial" pitchFamily="34" charset="0"/>
              <a:buChar char="•"/>
              <a:defRPr sz="1765">
                <a:gradFill>
                  <a:gsLst>
                    <a:gs pos="0">
                      <a:srgbClr val="F3F3F3"/>
                    </a:gs>
                    <a:gs pos="100000">
                      <a:srgbClr val="F3F3F3">
                        <a:alpha val="99000"/>
                      </a:srgbClr>
                    </a:gs>
                  </a:gsLst>
                  <a:lin ang="8100000" scaled="1"/>
                </a:gradFill>
                <a:latin typeface="Segoe UI Semibold" panose="020B0702040204020203" pitchFamily="34" charset="0"/>
                <a:ea typeface="Segoe UI Semibold" panose="020B0702040204020203" pitchFamily="34" charset="0"/>
                <a:cs typeface="Segoe UI Semibold" panose="020B0702040204020203" pitchFamily="34" charset="0"/>
              </a:defRPr>
            </a:lvl2pPr>
            <a:lvl3pPr marL="844545" indent="-284625">
              <a:spcBef>
                <a:spcPts val="588"/>
              </a:spcBef>
              <a:spcAft>
                <a:spcPts val="588"/>
              </a:spcAft>
              <a:buClr>
                <a:schemeClr val="tx1"/>
              </a:buClr>
              <a:buSzPct val="90000"/>
              <a:buFont typeface="Arial" pitchFamily="34" charset="0"/>
              <a:buChar char="•"/>
              <a:defRPr sz="1765">
                <a:gradFill>
                  <a:gsLst>
                    <a:gs pos="0">
                      <a:srgbClr val="F3F3F3"/>
                    </a:gs>
                    <a:gs pos="100000">
                      <a:srgbClr val="F3F3F3">
                        <a:alpha val="99000"/>
                      </a:srgbClr>
                    </a:gs>
                  </a:gsLst>
                  <a:lin ang="8100000" scaled="1"/>
                </a:gradFill>
                <a:latin typeface="Segoe UI Semibold" panose="020B0702040204020203" pitchFamily="34" charset="0"/>
                <a:ea typeface="Segoe UI Semibold" panose="020B0702040204020203" pitchFamily="34" charset="0"/>
                <a:cs typeface="Segoe UI Semibold" panose="020B0702040204020203" pitchFamily="34" charset="0"/>
              </a:defRPr>
            </a:lvl3pPr>
            <a:lvl4pPr marL="1068512" indent="-223968">
              <a:spcBef>
                <a:spcPts val="588"/>
              </a:spcBef>
              <a:spcAft>
                <a:spcPts val="588"/>
              </a:spcAft>
              <a:buClr>
                <a:schemeClr val="tx1"/>
              </a:buClr>
              <a:buSzPct val="90000"/>
              <a:buFont typeface="Arial" pitchFamily="34" charset="0"/>
              <a:buChar char="•"/>
              <a:defRPr sz="1765">
                <a:gradFill>
                  <a:gsLst>
                    <a:gs pos="0">
                      <a:srgbClr val="F3F3F3"/>
                    </a:gs>
                    <a:gs pos="100000">
                      <a:srgbClr val="F3F3F3">
                        <a:alpha val="99000"/>
                      </a:srgbClr>
                    </a:gs>
                  </a:gsLst>
                  <a:lin ang="8100000" scaled="1"/>
                </a:gradFill>
                <a:latin typeface="Segoe UI Semibold" panose="020B0702040204020203" pitchFamily="34" charset="0"/>
                <a:ea typeface="Segoe UI Semibold" panose="020B0702040204020203" pitchFamily="34" charset="0"/>
                <a:cs typeface="Segoe UI Semibold" panose="020B0702040204020203" pitchFamily="34" charset="0"/>
              </a:defRPr>
            </a:lvl4pPr>
            <a:lvl5pPr marL="1292478" indent="-223968">
              <a:spcBef>
                <a:spcPts val="588"/>
              </a:spcBef>
              <a:spcAft>
                <a:spcPts val="588"/>
              </a:spcAft>
              <a:buClr>
                <a:schemeClr val="tx1"/>
              </a:buClr>
              <a:buSzPct val="90000"/>
              <a:buFont typeface="Arial" pitchFamily="34" charset="0"/>
              <a:buChar char="•"/>
              <a:defRPr sz="1765">
                <a:gradFill>
                  <a:gsLst>
                    <a:gs pos="0">
                      <a:srgbClr val="F3F3F3"/>
                    </a:gs>
                    <a:gs pos="100000">
                      <a:srgbClr val="F3F3F3">
                        <a:alpha val="99000"/>
                      </a:srgbClr>
                    </a:gs>
                  </a:gsLst>
                  <a:lin ang="8100000" scaled="1"/>
                </a:gradFill>
                <a:latin typeface="Segoe UI Semibold" panose="020B0702040204020203" pitchFamily="34" charset="0"/>
                <a:ea typeface="Segoe UI Semibold" panose="020B0702040204020203" pitchFamily="34" charset="0"/>
                <a:cs typeface="Segoe UI Semibold" panose="020B07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a:xfrm>
            <a:off x="269239" y="365781"/>
            <a:ext cx="11653523" cy="416442"/>
          </a:xfrm>
        </p:spPr>
        <p:txBody>
          <a:bodyPr wrap="square">
            <a:spAutoFit/>
          </a:bodyPr>
          <a:lstStyle>
            <a:lvl1pPr>
              <a:defRPr sz="2353">
                <a:gradFill>
                  <a:gsLst>
                    <a:gs pos="0">
                      <a:srgbClr val="F3F3F3"/>
                    </a:gs>
                    <a:gs pos="100000">
                      <a:srgbClr val="F3F3F3">
                        <a:alpha val="99000"/>
                      </a:srgbClr>
                    </a:gs>
                  </a:gsLst>
                  <a:lin ang="8100000" scaled="1"/>
                </a:gra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0E78F541-5000-467F-9AD8-D14F4B5B1F03}"/>
              </a:ext>
            </a:extLst>
          </p:cNvPr>
          <p:cNvSpPr txBox="1">
            <a:spLocks/>
          </p:cNvSpPr>
          <p:nvPr userDrawn="1"/>
        </p:nvSpPr>
        <p:spPr>
          <a:xfrm>
            <a:off x="4" y="6480194"/>
            <a:ext cx="12192001" cy="377807"/>
          </a:xfrm>
          <a:prstGeom prst="rect">
            <a:avLst/>
          </a:prstGeom>
          <a:solidFill>
            <a:srgbClr val="FFFF99"/>
          </a:solidFill>
        </p:spPr>
        <p:txBody>
          <a:bodyPr vert="horz" wrap="square" lIns="152401" tIns="76201" rIns="152401" bIns="76201" rtlCol="0" anchor="b" anchorCtr="0">
            <a:noAutofit/>
          </a:bodyPr>
          <a:lstStyle>
            <a:lvl1pPr marL="0" marR="0" indent="0" algn="r" defTabSz="914378" rtl="0" eaLnBrk="1" fontAlgn="auto" latinLnBrk="0" hangingPunct="1">
              <a:lnSpc>
                <a:spcPct val="100000"/>
              </a:lnSpc>
              <a:spcBef>
                <a:spcPts val="1200"/>
              </a:spcBef>
              <a:spcAft>
                <a:spcPts val="600"/>
              </a:spcAft>
              <a:buClrTx/>
              <a:buSzPct val="90000"/>
              <a:buFont typeface="Arial" pitchFamily="34" charset="0"/>
              <a:buNone/>
              <a:tabLst/>
              <a:defRPr sz="3697" kern="1200" spc="-51" baseline="0">
                <a:gradFill>
                  <a:gsLst>
                    <a:gs pos="0">
                      <a:srgbClr val="000000"/>
                    </a:gs>
                    <a:gs pos="100000">
                      <a:srgbClr val="000000"/>
                    </a:gs>
                  </a:gsLst>
                  <a:lin ang="5400000" scaled="0"/>
                </a:gradFill>
                <a:effectLst/>
                <a:latin typeface="Segoe UI Semibold" panose="020B0702040204020203" pitchFamily="34" charset="0"/>
                <a:ea typeface="Segoe UI Semibold" panose="020B0702040204020203" pitchFamily="34" charset="0"/>
                <a:cs typeface="Segoe UI Semibold" panose="020B0702040204020203" pitchFamily="34" charset="0"/>
              </a:defRPr>
            </a:lvl1pPr>
            <a:lvl2pPr marL="0" marR="0" indent="0" algn="l" defTabSz="914378" rtl="0" eaLnBrk="1" fontAlgn="auto" latinLnBrk="0" hangingPunct="1">
              <a:lnSpc>
                <a:spcPct val="100000"/>
              </a:lnSpc>
              <a:spcBef>
                <a:spcPts val="6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169863" marR="0" indent="-169863" algn="l" defTabSz="914378" rtl="0" eaLnBrk="1" fontAlgn="auto" latinLnBrk="0" hangingPunct="1">
              <a:lnSpc>
                <a:spcPct val="100000"/>
              </a:lnSpc>
              <a:spcBef>
                <a:spcPts val="0"/>
              </a:spcBef>
              <a:spcAft>
                <a:spcPts val="600"/>
              </a:spcAft>
              <a:buClr>
                <a:schemeClr val="tx1"/>
              </a:buClr>
              <a:buSzPct val="10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100000"/>
              </a:lnSpc>
              <a:spcBef>
                <a:spcPts val="0"/>
              </a:spcBef>
              <a:spcAft>
                <a:spcPts val="60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100000"/>
              </a:lnSpc>
              <a:spcBef>
                <a:spcPts val="0"/>
              </a:spcBef>
              <a:spcAft>
                <a:spcPts val="60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961"/>
              <a:t>Speaker guidance – HIDDEN SLIDE</a:t>
            </a:r>
            <a:endParaRPr lang="en-US" sz="1961" dirty="0"/>
          </a:p>
        </p:txBody>
      </p:sp>
    </p:spTree>
    <p:extLst>
      <p:ext uri="{BB962C8B-B14F-4D97-AF65-F5344CB8AC3E}">
        <p14:creationId xmlns:p14="http://schemas.microsoft.com/office/powerpoint/2010/main" val="83932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1042151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132004" y="4459535"/>
            <a:ext cx="7235206" cy="325911"/>
          </a:xfrm>
        </p:spPr>
        <p:txBody>
          <a:bodyPr lIns="0" tIns="0" rIns="0" bIns="0"/>
          <a:lstStyle>
            <a:lvl1pPr marL="0" indent="0">
              <a:buNone/>
              <a:defRPr sz="2353" b="0" i="0" baseline="0">
                <a:solidFill>
                  <a:srgbClr val="63175B"/>
                </a:solidFill>
                <a:latin typeface="Segoe UI Light" charset="0"/>
                <a:ea typeface="Segoe UI Light" charset="0"/>
                <a:cs typeface="Segoe UI Light" charset="0"/>
              </a:defRPr>
            </a:lvl1pPr>
          </a:lstStyle>
          <a:p>
            <a:pPr lvl="0"/>
            <a:r>
              <a:rPr lang="en-US" dirty="0"/>
              <a:t>Chapter Title Here Segoe UI Light </a:t>
            </a:r>
          </a:p>
        </p:txBody>
      </p:sp>
      <p:sp>
        <p:nvSpPr>
          <p:cNvPr id="10" name="Picture Placeholder 9"/>
          <p:cNvSpPr>
            <a:spLocks noGrp="1"/>
          </p:cNvSpPr>
          <p:nvPr>
            <p:ph type="pic" sz="quarter" idx="10" hasCustomPrompt="1"/>
          </p:nvPr>
        </p:nvSpPr>
        <p:spPr>
          <a:xfrm>
            <a:off x="0" y="0"/>
            <a:ext cx="12192000" cy="673454"/>
          </a:xfrm>
          <a:solidFill>
            <a:schemeClr val="bg1"/>
          </a:solidFill>
        </p:spPr>
        <p:txBody>
          <a:bodyPr/>
          <a:lstStyle/>
          <a:p>
            <a:r>
              <a:rPr lang="en-US"/>
              <a:t>Picture placed here</a:t>
            </a:r>
          </a:p>
        </p:txBody>
      </p:sp>
      <p:sp>
        <p:nvSpPr>
          <p:cNvPr id="4" name="Text Placeholder 3">
            <a:extLst>
              <a:ext uri="{FF2B5EF4-FFF2-40B4-BE49-F238E27FC236}">
                <a16:creationId xmlns:a16="http://schemas.microsoft.com/office/drawing/2014/main" id="{89C32877-4F40-42AA-89A2-E3DEDD09E92F}"/>
              </a:ext>
            </a:extLst>
          </p:cNvPr>
          <p:cNvSpPr>
            <a:spLocks noGrp="1"/>
          </p:cNvSpPr>
          <p:nvPr>
            <p:ph type="body" sz="quarter" idx="4294967295"/>
          </p:nvPr>
        </p:nvSpPr>
        <p:spPr>
          <a:xfrm>
            <a:off x="1132004" y="4822080"/>
            <a:ext cx="6599660" cy="1236044"/>
          </a:xfrm>
        </p:spPr>
        <p:txBody>
          <a:bodyPr lIns="0"/>
          <a:lstStyle>
            <a:lvl1pPr marL="100843" indent="-280121">
              <a:lnSpc>
                <a:spcPct val="140000"/>
              </a:lnSpc>
              <a:spcBef>
                <a:spcPts val="0"/>
              </a:spcBef>
              <a:spcAft>
                <a:spcPts val="294"/>
              </a:spcAft>
              <a:buFont typeface="Arial" charset="0"/>
              <a:buChar char="•"/>
              <a:defRPr/>
            </a:lvl1pPr>
          </a:lstStyle>
          <a:p>
            <a:pPr marL="102870" indent="-285750">
              <a:lnSpc>
                <a:spcPct val="140000"/>
              </a:lnSpc>
              <a:spcBef>
                <a:spcPts val="0"/>
              </a:spcBef>
              <a:spcAft>
                <a:spcPts val="300"/>
              </a:spcAft>
              <a:buFont typeface="Arial" charset="0"/>
              <a:buChar char="•"/>
            </a:pPr>
            <a:r>
              <a:rPr lang="en-US" sz="1568" dirty="0">
                <a:solidFill>
                  <a:schemeClr val="bg1">
                    <a:lumMod val="25000"/>
                  </a:schemeClr>
                </a:solidFill>
                <a:latin typeface="Segoe UI Semilight" charset="0"/>
                <a:ea typeface="Segoe UI Semilight" charset="0"/>
                <a:cs typeface="Segoe UI Semilight" charset="0"/>
              </a:rPr>
              <a:t>Enhance independence for students of all abilities with intelligent tools</a:t>
            </a:r>
          </a:p>
          <a:p>
            <a:pPr marL="102870" indent="-285750">
              <a:lnSpc>
                <a:spcPct val="140000"/>
              </a:lnSpc>
              <a:spcBef>
                <a:spcPts val="0"/>
              </a:spcBef>
              <a:spcAft>
                <a:spcPts val="300"/>
              </a:spcAft>
              <a:buFont typeface="Arial" charset="0"/>
              <a:buChar char="•"/>
            </a:pPr>
            <a:r>
              <a:rPr lang="en-US" sz="1568" dirty="0">
                <a:solidFill>
                  <a:schemeClr val="bg1">
                    <a:lumMod val="25000"/>
                  </a:schemeClr>
                </a:solidFill>
                <a:latin typeface="Segoe UI Semilight" charset="0"/>
                <a:ea typeface="Segoe UI Semilight" charset="0"/>
                <a:cs typeface="Segoe UI Semilight" charset="0"/>
              </a:rPr>
              <a:t>Spark curiosity in STEM</a:t>
            </a:r>
          </a:p>
          <a:p>
            <a:pPr marL="102870" indent="-285750">
              <a:lnSpc>
                <a:spcPct val="140000"/>
              </a:lnSpc>
              <a:spcBef>
                <a:spcPts val="0"/>
              </a:spcBef>
              <a:spcAft>
                <a:spcPts val="300"/>
              </a:spcAft>
              <a:buFont typeface="Arial" charset="0"/>
              <a:buChar char="•"/>
            </a:pPr>
            <a:r>
              <a:rPr lang="en-US" sz="1568" dirty="0">
                <a:solidFill>
                  <a:schemeClr val="bg1">
                    <a:lumMod val="25000"/>
                  </a:schemeClr>
                </a:solidFill>
                <a:latin typeface="Segoe UI Semilight" charset="0"/>
                <a:ea typeface="Segoe UI Semilight" charset="0"/>
                <a:cs typeface="Segoe UI Semilight" charset="0"/>
              </a:rPr>
              <a:t>Bring lessons to life</a:t>
            </a:r>
          </a:p>
        </p:txBody>
      </p:sp>
      <p:grpSp>
        <p:nvGrpSpPr>
          <p:cNvPr id="5" name="Group 4"/>
          <p:cNvGrpSpPr/>
          <p:nvPr userDrawn="1"/>
        </p:nvGrpSpPr>
        <p:grpSpPr>
          <a:xfrm>
            <a:off x="1132004" y="3265170"/>
            <a:ext cx="724987" cy="725089"/>
            <a:chOff x="1288669" y="3816312"/>
            <a:chExt cx="976066" cy="976066"/>
          </a:xfrm>
        </p:grpSpPr>
        <p:sp>
          <p:nvSpPr>
            <p:cNvPr id="6" name="Oval 5"/>
            <p:cNvSpPr/>
            <p:nvPr/>
          </p:nvSpPr>
          <p:spPr bwMode="auto">
            <a:xfrm>
              <a:off x="1288669" y="3816312"/>
              <a:ext cx="976066" cy="976066"/>
            </a:xfrm>
            <a:prstGeom prst="ellipse">
              <a:avLst/>
            </a:prstGeom>
            <a:solidFill>
              <a:srgbClr val="6317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2"/>
            <a:stretch>
              <a:fillRect/>
            </a:stretch>
          </p:blipFill>
          <p:spPr>
            <a:xfrm>
              <a:off x="1462434" y="3995232"/>
              <a:ext cx="635794" cy="635794"/>
            </a:xfrm>
            <a:prstGeom prst="rect">
              <a:avLst/>
            </a:prstGeom>
          </p:spPr>
        </p:pic>
      </p:grpSp>
    </p:spTree>
    <p:extLst>
      <p:ext uri="{BB962C8B-B14F-4D97-AF65-F5344CB8AC3E}">
        <p14:creationId xmlns:p14="http://schemas.microsoft.com/office/powerpoint/2010/main" val="1832922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1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06909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132004" y="4459535"/>
            <a:ext cx="7235206" cy="325911"/>
          </a:xfrm>
        </p:spPr>
        <p:txBody>
          <a:bodyPr lIns="0" tIns="0" rIns="0" bIns="0"/>
          <a:lstStyle>
            <a:lvl1pPr marL="0" indent="0">
              <a:buNone/>
              <a:defRPr sz="2353" b="0" i="0" baseline="0">
                <a:solidFill>
                  <a:srgbClr val="63175B"/>
                </a:solidFill>
                <a:latin typeface="Segoe UI Light" charset="0"/>
                <a:ea typeface="Segoe UI Light" charset="0"/>
                <a:cs typeface="Segoe UI Light" charset="0"/>
              </a:defRPr>
            </a:lvl1pPr>
          </a:lstStyle>
          <a:p>
            <a:pPr lvl="0"/>
            <a:r>
              <a:rPr lang="en-US" dirty="0"/>
              <a:t>Chapter Title Here Segoe UI Light </a:t>
            </a:r>
          </a:p>
        </p:txBody>
      </p:sp>
      <p:sp>
        <p:nvSpPr>
          <p:cNvPr id="10" name="Picture Placeholder 9"/>
          <p:cNvSpPr>
            <a:spLocks noGrp="1"/>
          </p:cNvSpPr>
          <p:nvPr>
            <p:ph type="pic" sz="quarter" idx="10" hasCustomPrompt="1"/>
          </p:nvPr>
        </p:nvSpPr>
        <p:spPr>
          <a:xfrm>
            <a:off x="0" y="0"/>
            <a:ext cx="12192000" cy="673454"/>
          </a:xfrm>
          <a:solidFill>
            <a:schemeClr val="bg1"/>
          </a:solidFill>
        </p:spPr>
        <p:txBody>
          <a:bodyPr/>
          <a:lstStyle/>
          <a:p>
            <a:r>
              <a:rPr lang="en-US"/>
              <a:t>Picture placed here</a:t>
            </a:r>
          </a:p>
        </p:txBody>
      </p:sp>
      <p:grpSp>
        <p:nvGrpSpPr>
          <p:cNvPr id="13" name="Group 12"/>
          <p:cNvGrpSpPr>
            <a:grpSpLocks noChangeAspect="1"/>
          </p:cNvGrpSpPr>
          <p:nvPr userDrawn="1"/>
        </p:nvGrpSpPr>
        <p:grpSpPr>
          <a:xfrm>
            <a:off x="1132004" y="3262951"/>
            <a:ext cx="726104" cy="726207"/>
            <a:chOff x="804774" y="1723355"/>
            <a:chExt cx="976066" cy="976066"/>
          </a:xfrm>
        </p:grpSpPr>
        <p:sp>
          <p:nvSpPr>
            <p:cNvPr id="14" name="Oval 13"/>
            <p:cNvSpPr/>
            <p:nvPr/>
          </p:nvSpPr>
          <p:spPr bwMode="auto">
            <a:xfrm>
              <a:off x="804774" y="1723355"/>
              <a:ext cx="976066" cy="976066"/>
            </a:xfrm>
            <a:prstGeom prst="ellipse">
              <a:avLst/>
            </a:prstGeom>
            <a:solidFill>
              <a:srgbClr val="6317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2"/>
            <a:stretch>
              <a:fillRect/>
            </a:stretch>
          </p:blipFill>
          <p:spPr>
            <a:xfrm>
              <a:off x="927347" y="2015288"/>
              <a:ext cx="730920" cy="392200"/>
            </a:xfrm>
            <a:prstGeom prst="rect">
              <a:avLst/>
            </a:prstGeom>
          </p:spPr>
        </p:pic>
      </p:grpSp>
      <p:sp>
        <p:nvSpPr>
          <p:cNvPr id="4" name="Text Placeholder 3">
            <a:extLst>
              <a:ext uri="{FF2B5EF4-FFF2-40B4-BE49-F238E27FC236}">
                <a16:creationId xmlns:a16="http://schemas.microsoft.com/office/drawing/2014/main" id="{89C32877-4F40-42AA-89A2-E3DEDD09E92F}"/>
              </a:ext>
            </a:extLst>
          </p:cNvPr>
          <p:cNvSpPr>
            <a:spLocks noGrp="1"/>
          </p:cNvSpPr>
          <p:nvPr>
            <p:ph type="body" sz="quarter" idx="4294967295"/>
          </p:nvPr>
        </p:nvSpPr>
        <p:spPr>
          <a:xfrm>
            <a:off x="1132004" y="4822080"/>
            <a:ext cx="6599660" cy="1236044"/>
          </a:xfrm>
        </p:spPr>
        <p:txBody>
          <a:bodyPr lIns="0"/>
          <a:lstStyle>
            <a:lvl1pPr marL="100843" indent="-280121">
              <a:lnSpc>
                <a:spcPct val="140000"/>
              </a:lnSpc>
              <a:spcBef>
                <a:spcPts val="0"/>
              </a:spcBef>
              <a:spcAft>
                <a:spcPts val="294"/>
              </a:spcAft>
              <a:buFont typeface="Arial" charset="0"/>
              <a:buChar char="•"/>
              <a:defRPr/>
            </a:lvl1pPr>
          </a:lstStyle>
          <a:p>
            <a:pPr marL="102870" indent="-285750">
              <a:lnSpc>
                <a:spcPct val="140000"/>
              </a:lnSpc>
              <a:spcBef>
                <a:spcPts val="0"/>
              </a:spcBef>
              <a:spcAft>
                <a:spcPts val="300"/>
              </a:spcAft>
              <a:buFont typeface="Arial" charset="0"/>
              <a:buChar char="•"/>
            </a:pPr>
            <a:r>
              <a:rPr lang="en-US" sz="1568" dirty="0">
                <a:solidFill>
                  <a:schemeClr val="bg1">
                    <a:lumMod val="25000"/>
                  </a:schemeClr>
                </a:solidFill>
                <a:latin typeface="Segoe UI Semilight" charset="0"/>
                <a:ea typeface="Segoe UI Semilight" charset="0"/>
                <a:cs typeface="Segoe UI Semilight" charset="0"/>
              </a:rPr>
              <a:t>Enhance independence for students of all abilities with intelligent tools</a:t>
            </a:r>
          </a:p>
          <a:p>
            <a:pPr marL="102870" indent="-285750">
              <a:lnSpc>
                <a:spcPct val="140000"/>
              </a:lnSpc>
              <a:spcBef>
                <a:spcPts val="0"/>
              </a:spcBef>
              <a:spcAft>
                <a:spcPts val="300"/>
              </a:spcAft>
              <a:buFont typeface="Arial" charset="0"/>
              <a:buChar char="•"/>
            </a:pPr>
            <a:r>
              <a:rPr lang="en-US" sz="1568" dirty="0">
                <a:solidFill>
                  <a:schemeClr val="bg1">
                    <a:lumMod val="25000"/>
                  </a:schemeClr>
                </a:solidFill>
                <a:latin typeface="Segoe UI Semilight" charset="0"/>
                <a:ea typeface="Segoe UI Semilight" charset="0"/>
                <a:cs typeface="Segoe UI Semilight" charset="0"/>
              </a:rPr>
              <a:t>Spark curiosity in STEM</a:t>
            </a:r>
          </a:p>
          <a:p>
            <a:pPr marL="102870" indent="-285750">
              <a:lnSpc>
                <a:spcPct val="140000"/>
              </a:lnSpc>
              <a:spcBef>
                <a:spcPts val="0"/>
              </a:spcBef>
              <a:spcAft>
                <a:spcPts val="300"/>
              </a:spcAft>
              <a:buFont typeface="Arial" charset="0"/>
              <a:buChar char="•"/>
            </a:pPr>
            <a:r>
              <a:rPr lang="en-US" sz="1568" dirty="0">
                <a:solidFill>
                  <a:schemeClr val="bg1">
                    <a:lumMod val="25000"/>
                  </a:schemeClr>
                </a:solidFill>
                <a:latin typeface="Segoe UI Semilight" charset="0"/>
                <a:ea typeface="Segoe UI Semilight" charset="0"/>
                <a:cs typeface="Segoe UI Semilight" charset="0"/>
              </a:rPr>
              <a:t>Bring lessons to life</a:t>
            </a:r>
          </a:p>
        </p:txBody>
      </p:sp>
    </p:spTree>
    <p:extLst>
      <p:ext uri="{BB962C8B-B14F-4D97-AF65-F5344CB8AC3E}">
        <p14:creationId xmlns:p14="http://schemas.microsoft.com/office/powerpoint/2010/main" val="308859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1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132004" y="4459535"/>
            <a:ext cx="7235206" cy="325911"/>
          </a:xfrm>
        </p:spPr>
        <p:txBody>
          <a:bodyPr lIns="0" tIns="0" rIns="0" bIns="0"/>
          <a:lstStyle>
            <a:lvl1pPr marL="0" indent="0">
              <a:buNone/>
              <a:defRPr sz="2353" b="0" i="0" baseline="0">
                <a:solidFill>
                  <a:srgbClr val="63175B"/>
                </a:solidFill>
                <a:latin typeface="Segoe UI Light" charset="0"/>
                <a:ea typeface="Segoe UI Light" charset="0"/>
                <a:cs typeface="Segoe UI Light" charset="0"/>
              </a:defRPr>
            </a:lvl1pPr>
          </a:lstStyle>
          <a:p>
            <a:pPr lvl="0"/>
            <a:r>
              <a:rPr lang="en-US" dirty="0"/>
              <a:t>Chapter Title Here Segoe UI Light </a:t>
            </a:r>
          </a:p>
        </p:txBody>
      </p:sp>
      <p:sp>
        <p:nvSpPr>
          <p:cNvPr id="10" name="Picture Placeholder 9"/>
          <p:cNvSpPr>
            <a:spLocks noGrp="1"/>
          </p:cNvSpPr>
          <p:nvPr>
            <p:ph type="pic" sz="quarter" idx="10" hasCustomPrompt="1"/>
          </p:nvPr>
        </p:nvSpPr>
        <p:spPr>
          <a:xfrm>
            <a:off x="0" y="0"/>
            <a:ext cx="12192000" cy="673454"/>
          </a:xfrm>
          <a:solidFill>
            <a:schemeClr val="bg1"/>
          </a:solidFill>
        </p:spPr>
        <p:txBody>
          <a:bodyPr/>
          <a:lstStyle/>
          <a:p>
            <a:r>
              <a:rPr lang="en-US"/>
              <a:t>Picture placed here</a:t>
            </a:r>
          </a:p>
        </p:txBody>
      </p:sp>
      <p:sp>
        <p:nvSpPr>
          <p:cNvPr id="4" name="Text Placeholder 3">
            <a:extLst>
              <a:ext uri="{FF2B5EF4-FFF2-40B4-BE49-F238E27FC236}">
                <a16:creationId xmlns:a16="http://schemas.microsoft.com/office/drawing/2014/main" id="{89C32877-4F40-42AA-89A2-E3DEDD09E92F}"/>
              </a:ext>
            </a:extLst>
          </p:cNvPr>
          <p:cNvSpPr>
            <a:spLocks noGrp="1"/>
          </p:cNvSpPr>
          <p:nvPr>
            <p:ph type="body" sz="quarter" idx="4294967295"/>
          </p:nvPr>
        </p:nvSpPr>
        <p:spPr>
          <a:xfrm>
            <a:off x="1132004" y="4822080"/>
            <a:ext cx="6599660" cy="1236044"/>
          </a:xfrm>
        </p:spPr>
        <p:txBody>
          <a:bodyPr lIns="0"/>
          <a:lstStyle>
            <a:lvl1pPr marL="100843" indent="-280121">
              <a:lnSpc>
                <a:spcPct val="140000"/>
              </a:lnSpc>
              <a:spcBef>
                <a:spcPts val="0"/>
              </a:spcBef>
              <a:spcAft>
                <a:spcPts val="294"/>
              </a:spcAft>
              <a:buFont typeface="Arial" charset="0"/>
              <a:buChar char="•"/>
              <a:defRPr/>
            </a:lvl1pPr>
          </a:lstStyle>
          <a:p>
            <a:pPr marL="102870" indent="-285750">
              <a:lnSpc>
                <a:spcPct val="140000"/>
              </a:lnSpc>
              <a:spcBef>
                <a:spcPts val="0"/>
              </a:spcBef>
              <a:spcAft>
                <a:spcPts val="300"/>
              </a:spcAft>
              <a:buFont typeface="Arial" charset="0"/>
              <a:buChar char="•"/>
            </a:pPr>
            <a:r>
              <a:rPr lang="en-US" sz="1568" dirty="0">
                <a:solidFill>
                  <a:schemeClr val="bg1">
                    <a:lumMod val="25000"/>
                  </a:schemeClr>
                </a:solidFill>
                <a:latin typeface="Segoe UI Semilight" charset="0"/>
                <a:ea typeface="Segoe UI Semilight" charset="0"/>
                <a:cs typeface="Segoe UI Semilight" charset="0"/>
              </a:rPr>
              <a:t>Enhance independence for students of all abilities with intelligent tools</a:t>
            </a:r>
          </a:p>
          <a:p>
            <a:pPr marL="102870" indent="-285750">
              <a:lnSpc>
                <a:spcPct val="140000"/>
              </a:lnSpc>
              <a:spcBef>
                <a:spcPts val="0"/>
              </a:spcBef>
              <a:spcAft>
                <a:spcPts val="300"/>
              </a:spcAft>
              <a:buFont typeface="Arial" charset="0"/>
              <a:buChar char="•"/>
            </a:pPr>
            <a:r>
              <a:rPr lang="en-US" sz="1568" dirty="0">
                <a:solidFill>
                  <a:schemeClr val="bg1">
                    <a:lumMod val="25000"/>
                  </a:schemeClr>
                </a:solidFill>
                <a:latin typeface="Segoe UI Semilight" charset="0"/>
                <a:ea typeface="Segoe UI Semilight" charset="0"/>
                <a:cs typeface="Segoe UI Semilight" charset="0"/>
              </a:rPr>
              <a:t>Spark curiosity in STEM</a:t>
            </a:r>
          </a:p>
          <a:p>
            <a:pPr marL="102870" indent="-285750">
              <a:lnSpc>
                <a:spcPct val="140000"/>
              </a:lnSpc>
              <a:spcBef>
                <a:spcPts val="0"/>
              </a:spcBef>
              <a:spcAft>
                <a:spcPts val="300"/>
              </a:spcAft>
              <a:buFont typeface="Arial" charset="0"/>
              <a:buChar char="•"/>
            </a:pPr>
            <a:r>
              <a:rPr lang="en-US" sz="1568" dirty="0">
                <a:solidFill>
                  <a:schemeClr val="bg1">
                    <a:lumMod val="25000"/>
                  </a:schemeClr>
                </a:solidFill>
                <a:latin typeface="Segoe UI Semilight" charset="0"/>
                <a:ea typeface="Segoe UI Semilight" charset="0"/>
                <a:cs typeface="Segoe UI Semilight" charset="0"/>
              </a:rPr>
              <a:t>Bring lessons to life</a:t>
            </a:r>
          </a:p>
        </p:txBody>
      </p:sp>
      <p:grpSp>
        <p:nvGrpSpPr>
          <p:cNvPr id="8" name="Group 7"/>
          <p:cNvGrpSpPr>
            <a:grpSpLocks noChangeAspect="1"/>
          </p:cNvGrpSpPr>
          <p:nvPr userDrawn="1"/>
        </p:nvGrpSpPr>
        <p:grpSpPr>
          <a:xfrm>
            <a:off x="1130886" y="3264052"/>
            <a:ext cx="726104" cy="726207"/>
            <a:chOff x="804774" y="1723355"/>
            <a:chExt cx="976066" cy="976066"/>
          </a:xfrm>
        </p:grpSpPr>
        <p:sp>
          <p:nvSpPr>
            <p:cNvPr id="9" name="Oval 8"/>
            <p:cNvSpPr/>
            <p:nvPr/>
          </p:nvSpPr>
          <p:spPr bwMode="auto">
            <a:xfrm>
              <a:off x="804774" y="1723355"/>
              <a:ext cx="976066" cy="976066"/>
            </a:xfrm>
            <a:prstGeom prst="ellipse">
              <a:avLst/>
            </a:prstGeom>
            <a:solidFill>
              <a:srgbClr val="6317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967853" y="2026846"/>
              <a:ext cx="649908" cy="369084"/>
            </a:xfrm>
            <a:prstGeom prst="rect">
              <a:avLst/>
            </a:prstGeom>
          </p:spPr>
        </p:pic>
      </p:grpSp>
    </p:spTree>
    <p:extLst>
      <p:ext uri="{BB962C8B-B14F-4D97-AF65-F5344CB8AC3E}">
        <p14:creationId xmlns:p14="http://schemas.microsoft.com/office/powerpoint/2010/main" val="3999484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1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0" y="0"/>
            <a:ext cx="12192000" cy="673454"/>
          </a:xfrm>
          <a:solidFill>
            <a:schemeClr val="bg1"/>
          </a:solidFill>
        </p:spPr>
        <p:txBody>
          <a:bodyPr/>
          <a:lstStyle>
            <a:lvl1pPr marL="0" indent="0">
              <a:buNone/>
              <a:defRPr baseline="0"/>
            </a:lvl1pPr>
          </a:lstStyle>
          <a:p>
            <a:r>
              <a:rPr lang="en-US"/>
              <a:t>New approved photo here</a:t>
            </a:r>
          </a:p>
        </p:txBody>
      </p:sp>
      <p:sp>
        <p:nvSpPr>
          <p:cNvPr id="2" name="Title 1"/>
          <p:cNvSpPr>
            <a:spLocks noGrp="1"/>
          </p:cNvSpPr>
          <p:nvPr>
            <p:ph type="title" hasCustomPrompt="1"/>
          </p:nvPr>
        </p:nvSpPr>
        <p:spPr>
          <a:xfrm>
            <a:off x="764053" y="2869769"/>
            <a:ext cx="3319661" cy="2390011"/>
          </a:xfrm>
        </p:spPr>
        <p:txBody>
          <a:bodyPr wrap="square" lIns="0" tIns="0" rIns="0" bIns="0">
            <a:spAutoFit/>
          </a:bodyPr>
          <a:lstStyle>
            <a:lvl1pPr>
              <a:lnSpc>
                <a:spcPct val="110000"/>
              </a:lnSpc>
              <a:defRPr sz="4705" b="0" i="0" strike="noStrike" baseline="0">
                <a:solidFill>
                  <a:srgbClr val="63175B"/>
                </a:solidFill>
                <a:latin typeface="Segoe UI Light" charset="0"/>
                <a:ea typeface="Segoe UI Light" charset="0"/>
                <a:cs typeface="Segoe UI Light" charset="0"/>
              </a:defRPr>
            </a:lvl1pPr>
          </a:lstStyle>
          <a:p>
            <a:r>
              <a:rPr lang="en-US" dirty="0"/>
              <a:t>Title here Segoe UI </a:t>
            </a:r>
            <a:br>
              <a:rPr lang="en-US" dirty="0"/>
            </a:br>
            <a:r>
              <a:rPr lang="en-US" dirty="0"/>
              <a:t>48 </a:t>
            </a:r>
            <a:r>
              <a:rPr lang="en-US" dirty="0" err="1"/>
              <a:t>pt</a:t>
            </a:r>
            <a:endParaRPr lang="en-US" dirty="0"/>
          </a:p>
        </p:txBody>
      </p:sp>
      <p:sp>
        <p:nvSpPr>
          <p:cNvPr id="6" name="TextBox 5"/>
          <p:cNvSpPr txBox="1"/>
          <p:nvPr userDrawn="1"/>
        </p:nvSpPr>
        <p:spPr>
          <a:xfrm>
            <a:off x="5946596" y="2993862"/>
            <a:ext cx="2492247" cy="162955"/>
          </a:xfrm>
          <a:prstGeom prst="rect">
            <a:avLst/>
          </a:prstGeom>
          <a:noFill/>
        </p:spPr>
        <p:txBody>
          <a:bodyPr wrap="square" lIns="0" tIns="0" rIns="0" bIns="0" rtlCol="0">
            <a:spAutoFit/>
          </a:bodyPr>
          <a:lstStyle/>
          <a:p>
            <a:pPr>
              <a:lnSpc>
                <a:spcPct val="90000"/>
              </a:lnSpc>
            </a:pPr>
            <a:r>
              <a:rPr lang="en-US" sz="1176" spc="49" dirty="0">
                <a:solidFill>
                  <a:srgbClr val="63175B"/>
                </a:solidFill>
              </a:rPr>
              <a:t>SCENARIO</a:t>
            </a:r>
          </a:p>
        </p:txBody>
      </p:sp>
      <p:sp>
        <p:nvSpPr>
          <p:cNvPr id="7" name="TextBox 6"/>
          <p:cNvSpPr txBox="1"/>
          <p:nvPr userDrawn="1"/>
        </p:nvSpPr>
        <p:spPr>
          <a:xfrm>
            <a:off x="5946596" y="5121730"/>
            <a:ext cx="2492247" cy="162955"/>
          </a:xfrm>
          <a:prstGeom prst="rect">
            <a:avLst/>
          </a:prstGeom>
          <a:noFill/>
        </p:spPr>
        <p:txBody>
          <a:bodyPr wrap="square" lIns="0" tIns="0" rIns="0" bIns="0" rtlCol="0">
            <a:spAutoFit/>
          </a:bodyPr>
          <a:lstStyle/>
          <a:p>
            <a:pPr>
              <a:lnSpc>
                <a:spcPct val="90000"/>
              </a:lnSpc>
            </a:pPr>
            <a:r>
              <a:rPr lang="en-US" sz="1176" spc="49" dirty="0">
                <a:solidFill>
                  <a:srgbClr val="63175B"/>
                </a:solidFill>
              </a:rPr>
              <a:t>SOLUTIONS</a:t>
            </a:r>
          </a:p>
        </p:txBody>
      </p:sp>
      <p:grpSp>
        <p:nvGrpSpPr>
          <p:cNvPr id="23" name="Group 22"/>
          <p:cNvGrpSpPr/>
          <p:nvPr userDrawn="1"/>
        </p:nvGrpSpPr>
        <p:grpSpPr>
          <a:xfrm>
            <a:off x="788954" y="1689717"/>
            <a:ext cx="956879" cy="957014"/>
            <a:chOff x="804774" y="1723355"/>
            <a:chExt cx="976066" cy="976066"/>
          </a:xfrm>
        </p:grpSpPr>
        <p:sp>
          <p:nvSpPr>
            <p:cNvPr id="21" name="Oval 20"/>
            <p:cNvSpPr/>
            <p:nvPr userDrawn="1"/>
          </p:nvSpPr>
          <p:spPr bwMode="auto">
            <a:xfrm>
              <a:off x="804774" y="1723355"/>
              <a:ext cx="976066" cy="976066"/>
            </a:xfrm>
            <a:prstGeom prst="ellipse">
              <a:avLst/>
            </a:prstGeom>
            <a:solidFill>
              <a:srgbClr val="6317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userDrawn="1"/>
          </p:nvPicPr>
          <p:blipFill>
            <a:blip r:embed="rId2"/>
            <a:stretch>
              <a:fillRect/>
            </a:stretch>
          </p:blipFill>
          <p:spPr>
            <a:xfrm>
              <a:off x="978539" y="1889575"/>
              <a:ext cx="635794" cy="635794"/>
            </a:xfrm>
            <a:prstGeom prst="rect">
              <a:avLst/>
            </a:prstGeom>
          </p:spPr>
        </p:pic>
      </p:grpSp>
      <p:sp>
        <p:nvSpPr>
          <p:cNvPr id="15" name="Text Placeholder 14"/>
          <p:cNvSpPr>
            <a:spLocks noGrp="1"/>
          </p:cNvSpPr>
          <p:nvPr>
            <p:ph type="body" sz="quarter" idx="11" hasCustomPrompt="1"/>
          </p:nvPr>
        </p:nvSpPr>
        <p:spPr>
          <a:xfrm>
            <a:off x="5946596" y="3243753"/>
            <a:ext cx="5644675" cy="279307"/>
          </a:xfrm>
        </p:spPr>
        <p:txBody>
          <a:bodyPr lIns="0" tIns="0" rIns="0" bIns="0"/>
          <a:lstStyle>
            <a:lvl1pPr marL="0" indent="0">
              <a:lnSpc>
                <a:spcPct val="120000"/>
              </a:lnSpc>
              <a:buNone/>
              <a:defRPr sz="1667" b="0" i="0" baseline="0">
                <a:solidFill>
                  <a:schemeClr val="bg1">
                    <a:lumMod val="25000"/>
                  </a:schemeClr>
                </a:solidFill>
                <a:latin typeface="Segoe UI Light" charset="0"/>
                <a:ea typeface="Segoe UI Light" charset="0"/>
                <a:cs typeface="Segoe UI Light" charset="0"/>
              </a:defRPr>
            </a:lvl1pPr>
          </a:lstStyle>
          <a:p>
            <a:pPr lvl="0"/>
            <a:r>
              <a:rPr lang="en-US" dirty="0"/>
              <a:t>Scenario or customer story Segoe UI 12 </a:t>
            </a:r>
            <a:r>
              <a:rPr lang="en-US" dirty="0" err="1"/>
              <a:t>pt</a:t>
            </a:r>
            <a:endParaRPr lang="en-US" dirty="0"/>
          </a:p>
        </p:txBody>
      </p:sp>
      <p:sp>
        <p:nvSpPr>
          <p:cNvPr id="16" name="Text Placeholder 14"/>
          <p:cNvSpPr>
            <a:spLocks noGrp="1"/>
          </p:cNvSpPr>
          <p:nvPr>
            <p:ph type="body" sz="quarter" idx="12" hasCustomPrompt="1"/>
          </p:nvPr>
        </p:nvSpPr>
        <p:spPr>
          <a:xfrm>
            <a:off x="5946596" y="5397327"/>
            <a:ext cx="5644675" cy="638445"/>
          </a:xfrm>
        </p:spPr>
        <p:txBody>
          <a:bodyPr lIns="0" tIns="0" rIns="0" bIns="0"/>
          <a:lstStyle>
            <a:lvl1pPr marL="280121" indent="-280121">
              <a:lnSpc>
                <a:spcPct val="120000"/>
              </a:lnSpc>
              <a:buSzPct val="70000"/>
              <a:buFont typeface="Arial" charset="0"/>
              <a:buChar char="•"/>
              <a:defRPr sz="1667" b="0" i="0" baseline="0">
                <a:solidFill>
                  <a:srgbClr val="63175B"/>
                </a:solidFill>
                <a:latin typeface="Segoe UI Light" charset="0"/>
                <a:ea typeface="Segoe UI Light" charset="0"/>
                <a:cs typeface="Segoe UI Light" charset="0"/>
              </a:defRPr>
            </a:lvl1pPr>
          </a:lstStyle>
          <a:p>
            <a:pPr lvl="0"/>
            <a:r>
              <a:rPr lang="en-US" dirty="0"/>
              <a:t>Product that makes good on promise</a:t>
            </a:r>
          </a:p>
          <a:p>
            <a:pPr lvl="0"/>
            <a:r>
              <a:rPr lang="en-US" dirty="0"/>
              <a:t>Segoe UI 12 </a:t>
            </a:r>
            <a:r>
              <a:rPr lang="en-US" dirty="0" err="1"/>
              <a:t>pt</a:t>
            </a:r>
            <a:endParaRPr lang="en-US" dirty="0"/>
          </a:p>
        </p:txBody>
      </p:sp>
    </p:spTree>
    <p:extLst>
      <p:ext uri="{BB962C8B-B14F-4D97-AF65-F5344CB8AC3E}">
        <p14:creationId xmlns:p14="http://schemas.microsoft.com/office/powerpoint/2010/main" val="2975300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0" y="0"/>
            <a:ext cx="12192000" cy="673454"/>
          </a:xfrm>
          <a:solidFill>
            <a:schemeClr val="bg1"/>
          </a:solidFill>
        </p:spPr>
        <p:txBody>
          <a:bodyPr/>
          <a:lstStyle>
            <a:lvl1pPr marL="0" indent="0">
              <a:buNone/>
              <a:defRPr baseline="0"/>
            </a:lvl1pPr>
          </a:lstStyle>
          <a:p>
            <a:r>
              <a:rPr lang="en-US"/>
              <a:t>New approved photo here</a:t>
            </a:r>
          </a:p>
        </p:txBody>
      </p:sp>
      <p:sp>
        <p:nvSpPr>
          <p:cNvPr id="2" name="Title 1"/>
          <p:cNvSpPr>
            <a:spLocks noGrp="1"/>
          </p:cNvSpPr>
          <p:nvPr>
            <p:ph type="title" hasCustomPrompt="1"/>
          </p:nvPr>
        </p:nvSpPr>
        <p:spPr>
          <a:xfrm>
            <a:off x="764053" y="2869769"/>
            <a:ext cx="3319661" cy="2390011"/>
          </a:xfrm>
        </p:spPr>
        <p:txBody>
          <a:bodyPr wrap="square" lIns="0" tIns="0" rIns="0" bIns="0">
            <a:spAutoFit/>
          </a:bodyPr>
          <a:lstStyle>
            <a:lvl1pPr>
              <a:lnSpc>
                <a:spcPct val="110000"/>
              </a:lnSpc>
              <a:defRPr sz="4705" b="0" i="0" strike="noStrike" baseline="0">
                <a:solidFill>
                  <a:srgbClr val="63175B"/>
                </a:solidFill>
                <a:latin typeface="Segoe UI Light" charset="0"/>
                <a:ea typeface="Segoe UI Light" charset="0"/>
                <a:cs typeface="Segoe UI Light" charset="0"/>
              </a:defRPr>
            </a:lvl1pPr>
          </a:lstStyle>
          <a:p>
            <a:r>
              <a:rPr lang="en-US" dirty="0"/>
              <a:t>Title here Segoe UI </a:t>
            </a:r>
            <a:br>
              <a:rPr lang="en-US" dirty="0"/>
            </a:br>
            <a:r>
              <a:rPr lang="en-US" dirty="0"/>
              <a:t>48 </a:t>
            </a:r>
            <a:r>
              <a:rPr lang="en-US" dirty="0" err="1"/>
              <a:t>pt</a:t>
            </a:r>
            <a:endParaRPr lang="en-US" dirty="0"/>
          </a:p>
        </p:txBody>
      </p:sp>
      <p:sp>
        <p:nvSpPr>
          <p:cNvPr id="6" name="TextBox 5"/>
          <p:cNvSpPr txBox="1"/>
          <p:nvPr userDrawn="1"/>
        </p:nvSpPr>
        <p:spPr>
          <a:xfrm>
            <a:off x="5946596" y="2993862"/>
            <a:ext cx="2492247" cy="162955"/>
          </a:xfrm>
          <a:prstGeom prst="rect">
            <a:avLst/>
          </a:prstGeom>
          <a:noFill/>
        </p:spPr>
        <p:txBody>
          <a:bodyPr wrap="square" lIns="0" tIns="0" rIns="0" bIns="0" rtlCol="0">
            <a:spAutoFit/>
          </a:bodyPr>
          <a:lstStyle/>
          <a:p>
            <a:pPr>
              <a:lnSpc>
                <a:spcPct val="90000"/>
              </a:lnSpc>
            </a:pPr>
            <a:r>
              <a:rPr lang="en-US" sz="1176" spc="49" dirty="0">
                <a:solidFill>
                  <a:srgbClr val="63175B"/>
                </a:solidFill>
              </a:rPr>
              <a:t>SCENARIO</a:t>
            </a:r>
          </a:p>
        </p:txBody>
      </p:sp>
      <p:sp>
        <p:nvSpPr>
          <p:cNvPr id="7" name="TextBox 6"/>
          <p:cNvSpPr txBox="1"/>
          <p:nvPr userDrawn="1"/>
        </p:nvSpPr>
        <p:spPr>
          <a:xfrm>
            <a:off x="5946596" y="5121730"/>
            <a:ext cx="2492247" cy="162955"/>
          </a:xfrm>
          <a:prstGeom prst="rect">
            <a:avLst/>
          </a:prstGeom>
          <a:noFill/>
        </p:spPr>
        <p:txBody>
          <a:bodyPr wrap="square" lIns="0" tIns="0" rIns="0" bIns="0" rtlCol="0">
            <a:spAutoFit/>
          </a:bodyPr>
          <a:lstStyle/>
          <a:p>
            <a:pPr>
              <a:lnSpc>
                <a:spcPct val="90000"/>
              </a:lnSpc>
            </a:pPr>
            <a:r>
              <a:rPr lang="en-US" sz="1176" spc="49" dirty="0">
                <a:solidFill>
                  <a:srgbClr val="63175B"/>
                </a:solidFill>
              </a:rPr>
              <a:t>SOLUTIONS</a:t>
            </a:r>
          </a:p>
        </p:txBody>
      </p:sp>
      <p:grpSp>
        <p:nvGrpSpPr>
          <p:cNvPr id="9" name="Group 8"/>
          <p:cNvGrpSpPr>
            <a:grpSpLocks noChangeAspect="1"/>
          </p:cNvGrpSpPr>
          <p:nvPr userDrawn="1"/>
        </p:nvGrpSpPr>
        <p:grpSpPr>
          <a:xfrm>
            <a:off x="788953" y="1688570"/>
            <a:ext cx="959175" cy="959311"/>
            <a:chOff x="804774" y="1723355"/>
            <a:chExt cx="976066" cy="976066"/>
          </a:xfrm>
        </p:grpSpPr>
        <p:sp>
          <p:nvSpPr>
            <p:cNvPr id="10" name="Oval 9"/>
            <p:cNvSpPr/>
            <p:nvPr/>
          </p:nvSpPr>
          <p:spPr bwMode="auto">
            <a:xfrm>
              <a:off x="804774" y="1723355"/>
              <a:ext cx="976066" cy="976066"/>
            </a:xfrm>
            <a:prstGeom prst="ellipse">
              <a:avLst/>
            </a:prstGeom>
            <a:solidFill>
              <a:srgbClr val="6317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927347" y="1979748"/>
              <a:ext cx="730920" cy="392200"/>
            </a:xfrm>
            <a:prstGeom prst="rect">
              <a:avLst/>
            </a:prstGeom>
          </p:spPr>
        </p:pic>
      </p:grpSp>
      <p:sp>
        <p:nvSpPr>
          <p:cNvPr id="15" name="Text Placeholder 14"/>
          <p:cNvSpPr>
            <a:spLocks noGrp="1"/>
          </p:cNvSpPr>
          <p:nvPr>
            <p:ph type="body" sz="quarter" idx="11" hasCustomPrompt="1"/>
          </p:nvPr>
        </p:nvSpPr>
        <p:spPr>
          <a:xfrm>
            <a:off x="5946596" y="3243753"/>
            <a:ext cx="5644675" cy="279307"/>
          </a:xfrm>
        </p:spPr>
        <p:txBody>
          <a:bodyPr lIns="0" tIns="0" rIns="0" bIns="0"/>
          <a:lstStyle>
            <a:lvl1pPr marL="0" indent="0">
              <a:lnSpc>
                <a:spcPct val="120000"/>
              </a:lnSpc>
              <a:buNone/>
              <a:defRPr sz="1667" b="0" i="0" baseline="0">
                <a:solidFill>
                  <a:schemeClr val="bg1">
                    <a:lumMod val="25000"/>
                  </a:schemeClr>
                </a:solidFill>
                <a:latin typeface="Segoe UI Light" charset="0"/>
                <a:ea typeface="Segoe UI Light" charset="0"/>
                <a:cs typeface="Segoe UI Light" charset="0"/>
              </a:defRPr>
            </a:lvl1pPr>
          </a:lstStyle>
          <a:p>
            <a:pPr lvl="0"/>
            <a:r>
              <a:rPr lang="en-US" dirty="0"/>
              <a:t>Scenario or customer story Segoe UI 12 </a:t>
            </a:r>
            <a:r>
              <a:rPr lang="en-US" dirty="0" err="1"/>
              <a:t>pt</a:t>
            </a:r>
            <a:endParaRPr lang="en-US" dirty="0"/>
          </a:p>
        </p:txBody>
      </p:sp>
      <p:sp>
        <p:nvSpPr>
          <p:cNvPr id="16" name="Text Placeholder 14"/>
          <p:cNvSpPr>
            <a:spLocks noGrp="1"/>
          </p:cNvSpPr>
          <p:nvPr>
            <p:ph type="body" sz="quarter" idx="12" hasCustomPrompt="1"/>
          </p:nvPr>
        </p:nvSpPr>
        <p:spPr>
          <a:xfrm>
            <a:off x="5946596" y="5397327"/>
            <a:ext cx="5644675" cy="638445"/>
          </a:xfrm>
        </p:spPr>
        <p:txBody>
          <a:bodyPr lIns="0" tIns="0" rIns="0" bIns="0"/>
          <a:lstStyle>
            <a:lvl1pPr marL="280121" indent="-280121">
              <a:lnSpc>
                <a:spcPct val="120000"/>
              </a:lnSpc>
              <a:buSzPct val="70000"/>
              <a:buFont typeface="Arial" charset="0"/>
              <a:buChar char="•"/>
              <a:defRPr sz="1667" b="0" i="0" baseline="0">
                <a:solidFill>
                  <a:srgbClr val="63175B"/>
                </a:solidFill>
                <a:latin typeface="Segoe UI Light" charset="0"/>
                <a:ea typeface="Segoe UI Light" charset="0"/>
                <a:cs typeface="Segoe UI Light" charset="0"/>
              </a:defRPr>
            </a:lvl1pPr>
          </a:lstStyle>
          <a:p>
            <a:pPr lvl="0"/>
            <a:r>
              <a:rPr lang="en-US" dirty="0"/>
              <a:t>Product that makes good on promise</a:t>
            </a:r>
          </a:p>
          <a:p>
            <a:pPr lvl="0"/>
            <a:r>
              <a:rPr lang="en-US" dirty="0"/>
              <a:t>Segoe UI 12 </a:t>
            </a:r>
            <a:r>
              <a:rPr lang="en-US" dirty="0" err="1"/>
              <a:t>pt</a:t>
            </a:r>
            <a:endParaRPr lang="en-US" dirty="0"/>
          </a:p>
        </p:txBody>
      </p:sp>
    </p:spTree>
    <p:extLst>
      <p:ext uri="{BB962C8B-B14F-4D97-AF65-F5344CB8AC3E}">
        <p14:creationId xmlns:p14="http://schemas.microsoft.com/office/powerpoint/2010/main" val="2370161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0" y="0"/>
            <a:ext cx="12192000" cy="673454"/>
          </a:xfrm>
          <a:solidFill>
            <a:schemeClr val="bg1"/>
          </a:solidFill>
        </p:spPr>
        <p:txBody>
          <a:bodyPr/>
          <a:lstStyle>
            <a:lvl1pPr marL="0" indent="0">
              <a:buNone/>
              <a:defRPr baseline="0"/>
            </a:lvl1pPr>
          </a:lstStyle>
          <a:p>
            <a:r>
              <a:rPr lang="en-US"/>
              <a:t>New approved photo here</a:t>
            </a:r>
          </a:p>
        </p:txBody>
      </p:sp>
      <p:sp>
        <p:nvSpPr>
          <p:cNvPr id="2" name="Title 1"/>
          <p:cNvSpPr>
            <a:spLocks noGrp="1"/>
          </p:cNvSpPr>
          <p:nvPr>
            <p:ph type="title" hasCustomPrompt="1"/>
          </p:nvPr>
        </p:nvSpPr>
        <p:spPr>
          <a:xfrm>
            <a:off x="764053" y="2869769"/>
            <a:ext cx="3319661" cy="2390011"/>
          </a:xfrm>
        </p:spPr>
        <p:txBody>
          <a:bodyPr wrap="square" lIns="0" tIns="0" rIns="0" bIns="0">
            <a:spAutoFit/>
          </a:bodyPr>
          <a:lstStyle>
            <a:lvl1pPr>
              <a:lnSpc>
                <a:spcPct val="110000"/>
              </a:lnSpc>
              <a:defRPr sz="4705" b="0" i="0" strike="noStrike" baseline="0">
                <a:solidFill>
                  <a:srgbClr val="63175B"/>
                </a:solidFill>
                <a:latin typeface="Segoe UI Light" charset="0"/>
                <a:ea typeface="Segoe UI Light" charset="0"/>
                <a:cs typeface="Segoe UI Light" charset="0"/>
              </a:defRPr>
            </a:lvl1pPr>
          </a:lstStyle>
          <a:p>
            <a:r>
              <a:rPr lang="en-US" dirty="0"/>
              <a:t>Title here Segoe UI </a:t>
            </a:r>
            <a:br>
              <a:rPr lang="en-US" dirty="0"/>
            </a:br>
            <a:r>
              <a:rPr lang="en-US" dirty="0"/>
              <a:t>48 </a:t>
            </a:r>
            <a:r>
              <a:rPr lang="en-US" dirty="0" err="1"/>
              <a:t>pt</a:t>
            </a:r>
            <a:endParaRPr lang="en-US" dirty="0"/>
          </a:p>
        </p:txBody>
      </p:sp>
      <p:sp>
        <p:nvSpPr>
          <p:cNvPr id="6" name="TextBox 5"/>
          <p:cNvSpPr txBox="1"/>
          <p:nvPr userDrawn="1"/>
        </p:nvSpPr>
        <p:spPr>
          <a:xfrm>
            <a:off x="5946596" y="2993862"/>
            <a:ext cx="2492247" cy="162955"/>
          </a:xfrm>
          <a:prstGeom prst="rect">
            <a:avLst/>
          </a:prstGeom>
          <a:noFill/>
        </p:spPr>
        <p:txBody>
          <a:bodyPr wrap="square" lIns="0" tIns="0" rIns="0" bIns="0" rtlCol="0">
            <a:spAutoFit/>
          </a:bodyPr>
          <a:lstStyle/>
          <a:p>
            <a:pPr>
              <a:lnSpc>
                <a:spcPct val="90000"/>
              </a:lnSpc>
            </a:pPr>
            <a:r>
              <a:rPr lang="en-US" sz="1176" spc="49" dirty="0">
                <a:solidFill>
                  <a:srgbClr val="63175B"/>
                </a:solidFill>
              </a:rPr>
              <a:t>SCENARIO</a:t>
            </a:r>
          </a:p>
        </p:txBody>
      </p:sp>
      <p:grpSp>
        <p:nvGrpSpPr>
          <p:cNvPr id="14" name="Group 13"/>
          <p:cNvGrpSpPr>
            <a:grpSpLocks noChangeAspect="1"/>
          </p:cNvGrpSpPr>
          <p:nvPr userDrawn="1"/>
        </p:nvGrpSpPr>
        <p:grpSpPr>
          <a:xfrm>
            <a:off x="764052" y="1687421"/>
            <a:ext cx="959175" cy="959311"/>
            <a:chOff x="804774" y="1723355"/>
            <a:chExt cx="976066" cy="976066"/>
          </a:xfrm>
        </p:grpSpPr>
        <p:sp>
          <p:nvSpPr>
            <p:cNvPr id="17" name="Oval 16"/>
            <p:cNvSpPr/>
            <p:nvPr/>
          </p:nvSpPr>
          <p:spPr bwMode="auto">
            <a:xfrm>
              <a:off x="804774" y="1723355"/>
              <a:ext cx="976066" cy="976066"/>
            </a:xfrm>
            <a:prstGeom prst="ellipse">
              <a:avLst/>
            </a:prstGeom>
            <a:solidFill>
              <a:srgbClr val="6317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2"/>
            <a:stretch>
              <a:fillRect/>
            </a:stretch>
          </p:blipFill>
          <p:spPr>
            <a:xfrm>
              <a:off x="967853" y="2026846"/>
              <a:ext cx="649908" cy="369084"/>
            </a:xfrm>
            <a:prstGeom prst="rect">
              <a:avLst/>
            </a:prstGeom>
          </p:spPr>
        </p:pic>
      </p:grpSp>
      <p:sp>
        <p:nvSpPr>
          <p:cNvPr id="7" name="TextBox 6"/>
          <p:cNvSpPr txBox="1"/>
          <p:nvPr userDrawn="1"/>
        </p:nvSpPr>
        <p:spPr>
          <a:xfrm>
            <a:off x="5946596" y="5121730"/>
            <a:ext cx="2492247" cy="162955"/>
          </a:xfrm>
          <a:prstGeom prst="rect">
            <a:avLst/>
          </a:prstGeom>
          <a:noFill/>
        </p:spPr>
        <p:txBody>
          <a:bodyPr wrap="square" lIns="0" tIns="0" rIns="0" bIns="0" rtlCol="0">
            <a:spAutoFit/>
          </a:bodyPr>
          <a:lstStyle/>
          <a:p>
            <a:pPr>
              <a:lnSpc>
                <a:spcPct val="90000"/>
              </a:lnSpc>
            </a:pPr>
            <a:r>
              <a:rPr lang="en-US" sz="1176" spc="49" dirty="0">
                <a:solidFill>
                  <a:srgbClr val="63175B"/>
                </a:solidFill>
              </a:rPr>
              <a:t>SOLUTIONS</a:t>
            </a:r>
          </a:p>
        </p:txBody>
      </p:sp>
      <p:sp>
        <p:nvSpPr>
          <p:cNvPr id="15" name="Text Placeholder 14"/>
          <p:cNvSpPr>
            <a:spLocks noGrp="1"/>
          </p:cNvSpPr>
          <p:nvPr>
            <p:ph type="body" sz="quarter" idx="11" hasCustomPrompt="1"/>
          </p:nvPr>
        </p:nvSpPr>
        <p:spPr>
          <a:xfrm>
            <a:off x="5946596" y="3243753"/>
            <a:ext cx="5644675" cy="279307"/>
          </a:xfrm>
        </p:spPr>
        <p:txBody>
          <a:bodyPr lIns="0" tIns="0" rIns="0" bIns="0"/>
          <a:lstStyle>
            <a:lvl1pPr marL="0" indent="0">
              <a:lnSpc>
                <a:spcPct val="120000"/>
              </a:lnSpc>
              <a:buNone/>
              <a:defRPr sz="1667" b="0" i="0" baseline="0">
                <a:solidFill>
                  <a:schemeClr val="bg1">
                    <a:lumMod val="25000"/>
                  </a:schemeClr>
                </a:solidFill>
                <a:latin typeface="Segoe UI Light" charset="0"/>
                <a:ea typeface="Segoe UI Light" charset="0"/>
                <a:cs typeface="Segoe UI Light" charset="0"/>
              </a:defRPr>
            </a:lvl1pPr>
          </a:lstStyle>
          <a:p>
            <a:pPr lvl="0"/>
            <a:r>
              <a:rPr lang="en-US" dirty="0"/>
              <a:t>Scenario or customer story Segoe UI 12 </a:t>
            </a:r>
            <a:r>
              <a:rPr lang="en-US" dirty="0" err="1"/>
              <a:t>pt</a:t>
            </a:r>
            <a:endParaRPr lang="en-US" dirty="0"/>
          </a:p>
        </p:txBody>
      </p:sp>
      <p:sp>
        <p:nvSpPr>
          <p:cNvPr id="16" name="Text Placeholder 14"/>
          <p:cNvSpPr>
            <a:spLocks noGrp="1"/>
          </p:cNvSpPr>
          <p:nvPr>
            <p:ph type="body" sz="quarter" idx="12" hasCustomPrompt="1"/>
          </p:nvPr>
        </p:nvSpPr>
        <p:spPr>
          <a:xfrm>
            <a:off x="5946596" y="5397327"/>
            <a:ext cx="5644675" cy="638445"/>
          </a:xfrm>
        </p:spPr>
        <p:txBody>
          <a:bodyPr lIns="0" tIns="0" rIns="0" bIns="0"/>
          <a:lstStyle>
            <a:lvl1pPr marL="280121" indent="-280121">
              <a:lnSpc>
                <a:spcPct val="120000"/>
              </a:lnSpc>
              <a:buSzPct val="70000"/>
              <a:buFont typeface="Arial" charset="0"/>
              <a:buChar char="•"/>
              <a:defRPr sz="1667" b="0" i="0" baseline="0">
                <a:solidFill>
                  <a:srgbClr val="63175B"/>
                </a:solidFill>
                <a:latin typeface="Segoe UI Light" charset="0"/>
                <a:ea typeface="Segoe UI Light" charset="0"/>
                <a:cs typeface="Segoe UI Light" charset="0"/>
              </a:defRPr>
            </a:lvl1pPr>
          </a:lstStyle>
          <a:p>
            <a:pPr lvl="0"/>
            <a:r>
              <a:rPr lang="en-US" dirty="0"/>
              <a:t>Product that makes good on promise</a:t>
            </a:r>
          </a:p>
          <a:p>
            <a:pPr lvl="0"/>
            <a:r>
              <a:rPr lang="en-US" dirty="0"/>
              <a:t>Segoe UI 12 </a:t>
            </a:r>
            <a:r>
              <a:rPr lang="en-US" dirty="0" err="1"/>
              <a:t>pt</a:t>
            </a:r>
            <a:endParaRPr lang="en-US" dirty="0"/>
          </a:p>
        </p:txBody>
      </p:sp>
    </p:spTree>
    <p:extLst>
      <p:ext uri="{BB962C8B-B14F-4D97-AF65-F5344CB8AC3E}">
        <p14:creationId xmlns:p14="http://schemas.microsoft.com/office/powerpoint/2010/main" val="222387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0" name="Picture Placeholder 19"/>
          <p:cNvSpPr>
            <a:spLocks noGrp="1"/>
          </p:cNvSpPr>
          <p:nvPr>
            <p:ph type="pic" sz="quarter" idx="10" hasCustomPrompt="1"/>
          </p:nvPr>
        </p:nvSpPr>
        <p:spPr>
          <a:xfrm>
            <a:off x="6096000" y="898920"/>
            <a:ext cx="10064547" cy="1162241"/>
          </a:xfrm>
          <a:solidFill>
            <a:schemeClr val="bg1"/>
          </a:solidFill>
        </p:spPr>
        <p:txBody>
          <a:bodyPr/>
          <a:lstStyle>
            <a:lvl1pPr marL="0" indent="0">
              <a:buFontTx/>
              <a:buNone/>
              <a:defRPr/>
            </a:lvl1pPr>
          </a:lstStyle>
          <a:p>
            <a:r>
              <a:rPr lang="en-US"/>
              <a:t>Screenshot of product </a:t>
            </a:r>
            <a:br>
              <a:rPr lang="en-US"/>
            </a:br>
            <a:r>
              <a:rPr lang="en-US"/>
              <a:t>offering is placed here</a:t>
            </a:r>
            <a:endParaRPr lang="en-US" dirty="0"/>
          </a:p>
        </p:txBody>
      </p:sp>
      <p:sp>
        <p:nvSpPr>
          <p:cNvPr id="23" name="Text Placeholder 4"/>
          <p:cNvSpPr>
            <a:spLocks noGrp="1"/>
          </p:cNvSpPr>
          <p:nvPr>
            <p:ph type="body" sz="quarter" idx="12" hasCustomPrompt="1"/>
          </p:nvPr>
        </p:nvSpPr>
        <p:spPr>
          <a:xfrm>
            <a:off x="786838" y="1831880"/>
            <a:ext cx="4685863" cy="203694"/>
          </a:xfrm>
        </p:spPr>
        <p:txBody>
          <a:bodyPr lIns="0" tIns="0" rIns="0" bIns="0"/>
          <a:lstStyle>
            <a:lvl1pPr marL="0" indent="0">
              <a:buNone/>
              <a:defRPr sz="1470" b="0" i="0">
                <a:solidFill>
                  <a:schemeClr val="bg1">
                    <a:lumMod val="25000"/>
                  </a:schemeClr>
                </a:solidFill>
                <a:latin typeface="Segoe UI Light" charset="0"/>
                <a:ea typeface="Segoe UI Light" charset="0"/>
                <a:cs typeface="Segoe UI Light" charset="0"/>
              </a:defRPr>
            </a:lvl1pPr>
          </a:lstStyle>
          <a:p>
            <a:pPr lvl="0"/>
            <a:r>
              <a:rPr lang="en-US" dirty="0"/>
              <a:t>SUBHEAD SEGOE UI LIGHT 15 ALL CAPS</a:t>
            </a:r>
          </a:p>
        </p:txBody>
      </p:sp>
      <p:sp>
        <p:nvSpPr>
          <p:cNvPr id="24" name="Text Placeholder 2"/>
          <p:cNvSpPr>
            <a:spLocks noGrp="1"/>
          </p:cNvSpPr>
          <p:nvPr>
            <p:ph type="body" sz="quarter" idx="11" hasCustomPrompt="1"/>
          </p:nvPr>
        </p:nvSpPr>
        <p:spPr>
          <a:xfrm>
            <a:off x="788954" y="1424491"/>
            <a:ext cx="4683746" cy="325911"/>
          </a:xfrm>
        </p:spPr>
        <p:txBody>
          <a:bodyPr lIns="0" tIns="0" rIns="0" bIns="0"/>
          <a:lstStyle>
            <a:lvl1pPr marL="0" indent="0">
              <a:buNone/>
              <a:defRPr sz="2353" b="0" i="0" baseline="0">
                <a:solidFill>
                  <a:srgbClr val="63175B"/>
                </a:solidFill>
                <a:latin typeface="Segoe UI Light" charset="0"/>
                <a:ea typeface="Segoe UI Light" charset="0"/>
                <a:cs typeface="Segoe UI Light" charset="0"/>
              </a:defRPr>
            </a:lvl1pPr>
          </a:lstStyle>
          <a:p>
            <a:pPr lvl="0"/>
            <a:r>
              <a:rPr lang="en-US" dirty="0"/>
              <a:t>Headline Segoe UI Light 24</a:t>
            </a:r>
          </a:p>
        </p:txBody>
      </p:sp>
      <p:sp>
        <p:nvSpPr>
          <p:cNvPr id="3" name="Text Placeholder 2"/>
          <p:cNvSpPr>
            <a:spLocks noGrp="1"/>
          </p:cNvSpPr>
          <p:nvPr>
            <p:ph type="body" sz="quarter" idx="19" hasCustomPrompt="1"/>
          </p:nvPr>
        </p:nvSpPr>
        <p:spPr>
          <a:xfrm>
            <a:off x="786839" y="240325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6" name="Text Placeholder 2"/>
          <p:cNvSpPr>
            <a:spLocks noGrp="1"/>
          </p:cNvSpPr>
          <p:nvPr>
            <p:ph type="body" sz="quarter" idx="20" hasCustomPrompt="1"/>
          </p:nvPr>
        </p:nvSpPr>
        <p:spPr>
          <a:xfrm>
            <a:off x="3413602" y="240325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7" name="Text Placeholder 2"/>
          <p:cNvSpPr>
            <a:spLocks noGrp="1"/>
          </p:cNvSpPr>
          <p:nvPr>
            <p:ph type="body" sz="quarter" idx="21" hasCustomPrompt="1"/>
          </p:nvPr>
        </p:nvSpPr>
        <p:spPr>
          <a:xfrm>
            <a:off x="786839" y="5454102"/>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8" name="Text Placeholder 2"/>
          <p:cNvSpPr>
            <a:spLocks noGrp="1"/>
          </p:cNvSpPr>
          <p:nvPr>
            <p:ph type="body" sz="quarter" idx="22" hasCustomPrompt="1"/>
          </p:nvPr>
        </p:nvSpPr>
        <p:spPr>
          <a:xfrm>
            <a:off x="3413602" y="5454102"/>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9" name="Text Placeholder 2"/>
          <p:cNvSpPr>
            <a:spLocks noGrp="1"/>
          </p:cNvSpPr>
          <p:nvPr>
            <p:ph type="body" sz="quarter" idx="23" hasCustomPrompt="1"/>
          </p:nvPr>
        </p:nvSpPr>
        <p:spPr>
          <a:xfrm>
            <a:off x="786839" y="394059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29" name="Text Placeholder 2"/>
          <p:cNvSpPr>
            <a:spLocks noGrp="1"/>
          </p:cNvSpPr>
          <p:nvPr>
            <p:ph type="body" sz="quarter" idx="24" hasCustomPrompt="1"/>
          </p:nvPr>
        </p:nvSpPr>
        <p:spPr>
          <a:xfrm>
            <a:off x="3413602" y="394059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Tree>
    <p:extLst>
      <p:ext uri="{BB962C8B-B14F-4D97-AF65-F5344CB8AC3E}">
        <p14:creationId xmlns:p14="http://schemas.microsoft.com/office/powerpoint/2010/main" val="44415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anim calcmode="lin" valueType="num">
                                      <p:cBhvr>
                                        <p:cTn id="26" dur="500" fill="hold"/>
                                        <p:tgtEl>
                                          <p:spTgt spid="29"/>
                                        </p:tgtEl>
                                        <p:attrNameLst>
                                          <p:attrName>ppt_x</p:attrName>
                                        </p:attrNameLst>
                                      </p:cBhvr>
                                      <p:tavLst>
                                        <p:tav tm="0">
                                          <p:val>
                                            <p:strVal val="#ppt_x"/>
                                          </p:val>
                                        </p:tav>
                                        <p:tav tm="100000">
                                          <p:val>
                                            <p:strVal val="#ppt_x"/>
                                          </p:val>
                                        </p:tav>
                                      </p:tavLst>
                                    </p:anim>
                                    <p:anim calcmode="lin" valueType="num">
                                      <p:cBhvr>
                                        <p:cTn id="27" dur="5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anim calcmode="lin" valueType="num">
                                      <p:cBhvr>
                                        <p:cTn id="32" dur="500" fill="hold"/>
                                        <p:tgtEl>
                                          <p:spTgt spid="17"/>
                                        </p:tgtEl>
                                        <p:attrNameLst>
                                          <p:attrName>ppt_x</p:attrName>
                                        </p:attrNameLst>
                                      </p:cBhvr>
                                      <p:tavLst>
                                        <p:tav tm="0">
                                          <p:val>
                                            <p:strVal val="#ppt_x"/>
                                          </p:val>
                                        </p:tav>
                                        <p:tav tm="100000">
                                          <p:val>
                                            <p:strVal val="#ppt_x"/>
                                          </p:val>
                                        </p:tav>
                                      </p:tavLst>
                                    </p:anim>
                                    <p:anim calcmode="lin" valueType="num">
                                      <p:cBhvr>
                                        <p:cTn id="33" dur="5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anim calcmode="lin" valueType="num">
                                      <p:cBhvr>
                                        <p:cTn id="38" dur="500" fill="hold"/>
                                        <p:tgtEl>
                                          <p:spTgt spid="18"/>
                                        </p:tgtEl>
                                        <p:attrNameLst>
                                          <p:attrName>ppt_x</p:attrName>
                                        </p:attrNameLst>
                                      </p:cBhvr>
                                      <p:tavLst>
                                        <p:tav tm="0">
                                          <p:val>
                                            <p:strVal val="#ppt_x"/>
                                          </p:val>
                                        </p:tav>
                                        <p:tav tm="100000">
                                          <p:val>
                                            <p:strVal val="#ppt_x"/>
                                          </p:val>
                                        </p:tav>
                                      </p:tavLst>
                                    </p:anim>
                                    <p:anim calcmode="lin" valueType="num">
                                      <p:cBhvr>
                                        <p:cTn id="3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7" grpId="0">
        <p:tmplLst>
          <p:tmpl>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p:tmplLst>
          <p:tmpl>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p:tmplLst>
          <p:tmpl>
            <p:tnLst>
              <p:par>
                <p:cTn presetID="42"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9" grpId="0">
        <p:tmplLst>
          <p:tmpl>
            <p:tnLst>
              <p:par>
                <p:cTn presetID="42"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grpSp>
        <p:nvGrpSpPr>
          <p:cNvPr id="2" name="Group 1"/>
          <p:cNvGrpSpPr/>
          <p:nvPr userDrawn="1"/>
        </p:nvGrpSpPr>
        <p:grpSpPr>
          <a:xfrm>
            <a:off x="792696" y="453576"/>
            <a:ext cx="744033" cy="744138"/>
            <a:chOff x="758451" y="-1743337"/>
            <a:chExt cx="976066" cy="976066"/>
          </a:xfrm>
        </p:grpSpPr>
        <p:sp>
          <p:nvSpPr>
            <p:cNvPr id="18" name="Oval 17"/>
            <p:cNvSpPr/>
            <p:nvPr userDrawn="1"/>
          </p:nvSpPr>
          <p:spPr bwMode="auto">
            <a:xfrm>
              <a:off x="758451" y="-1743337"/>
              <a:ext cx="976066" cy="976066"/>
            </a:xfrm>
            <a:prstGeom prst="ellipse">
              <a:avLst/>
            </a:prstGeom>
            <a:solidFill>
              <a:srgbClr val="6317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2"/>
            <a:stretch>
              <a:fillRect/>
            </a:stretch>
          </p:blipFill>
          <p:spPr>
            <a:xfrm>
              <a:off x="932216" y="-1564417"/>
              <a:ext cx="635794" cy="635794"/>
            </a:xfrm>
            <a:prstGeom prst="rect">
              <a:avLst/>
            </a:prstGeom>
          </p:spPr>
        </p:pic>
      </p:grpSp>
      <p:sp>
        <p:nvSpPr>
          <p:cNvPr id="20" name="Picture Placeholder 19"/>
          <p:cNvSpPr>
            <a:spLocks noGrp="1"/>
          </p:cNvSpPr>
          <p:nvPr>
            <p:ph type="pic" sz="quarter" idx="10" hasCustomPrompt="1"/>
          </p:nvPr>
        </p:nvSpPr>
        <p:spPr>
          <a:xfrm>
            <a:off x="6096000" y="898920"/>
            <a:ext cx="10064547" cy="1162241"/>
          </a:xfrm>
          <a:solidFill>
            <a:schemeClr val="bg1"/>
          </a:solidFill>
        </p:spPr>
        <p:txBody>
          <a:bodyPr/>
          <a:lstStyle>
            <a:lvl1pPr marL="0" indent="0">
              <a:buFontTx/>
              <a:buNone/>
              <a:defRPr/>
            </a:lvl1pPr>
          </a:lstStyle>
          <a:p>
            <a:r>
              <a:rPr lang="en-US"/>
              <a:t>Screenshot of product </a:t>
            </a:r>
            <a:br>
              <a:rPr lang="en-US"/>
            </a:br>
            <a:r>
              <a:rPr lang="en-US"/>
              <a:t>offering is placed here</a:t>
            </a:r>
            <a:endParaRPr lang="en-US" dirty="0"/>
          </a:p>
        </p:txBody>
      </p:sp>
      <p:sp>
        <p:nvSpPr>
          <p:cNvPr id="26" name="Text Placeholder 4"/>
          <p:cNvSpPr>
            <a:spLocks noGrp="1"/>
          </p:cNvSpPr>
          <p:nvPr>
            <p:ph type="body" sz="quarter" idx="12" hasCustomPrompt="1"/>
          </p:nvPr>
        </p:nvSpPr>
        <p:spPr>
          <a:xfrm>
            <a:off x="786838" y="1831880"/>
            <a:ext cx="4685863" cy="203694"/>
          </a:xfrm>
        </p:spPr>
        <p:txBody>
          <a:bodyPr lIns="0" tIns="0" rIns="0" bIns="0"/>
          <a:lstStyle>
            <a:lvl1pPr marL="0" indent="0">
              <a:buNone/>
              <a:defRPr sz="1470" b="0" i="0">
                <a:solidFill>
                  <a:schemeClr val="bg1">
                    <a:lumMod val="25000"/>
                  </a:schemeClr>
                </a:solidFill>
                <a:latin typeface="Segoe UI Light" charset="0"/>
                <a:ea typeface="Segoe UI Light" charset="0"/>
                <a:cs typeface="Segoe UI Light" charset="0"/>
              </a:defRPr>
            </a:lvl1pPr>
          </a:lstStyle>
          <a:p>
            <a:pPr lvl="0"/>
            <a:r>
              <a:rPr lang="en-US" dirty="0"/>
              <a:t>SUBHEAD SEGOE UI LIGHT 15 ALL CAPS</a:t>
            </a:r>
          </a:p>
        </p:txBody>
      </p:sp>
      <p:sp>
        <p:nvSpPr>
          <p:cNvPr id="27" name="Text Placeholder 2"/>
          <p:cNvSpPr>
            <a:spLocks noGrp="1"/>
          </p:cNvSpPr>
          <p:nvPr>
            <p:ph type="body" sz="quarter" idx="11" hasCustomPrompt="1"/>
          </p:nvPr>
        </p:nvSpPr>
        <p:spPr>
          <a:xfrm>
            <a:off x="788954" y="1424491"/>
            <a:ext cx="4683746" cy="325911"/>
          </a:xfrm>
        </p:spPr>
        <p:txBody>
          <a:bodyPr lIns="0" tIns="0" rIns="0" bIns="0"/>
          <a:lstStyle>
            <a:lvl1pPr marL="0" indent="0">
              <a:buNone/>
              <a:defRPr sz="2353" b="0" i="0" baseline="0">
                <a:solidFill>
                  <a:srgbClr val="63175B"/>
                </a:solidFill>
                <a:latin typeface="Segoe UI Light" charset="0"/>
                <a:ea typeface="Segoe UI Light" charset="0"/>
                <a:cs typeface="Segoe UI Light" charset="0"/>
              </a:defRPr>
            </a:lvl1pPr>
          </a:lstStyle>
          <a:p>
            <a:pPr lvl="0"/>
            <a:r>
              <a:rPr lang="en-US" dirty="0"/>
              <a:t>Headline Segoe UI Light 24</a:t>
            </a:r>
          </a:p>
        </p:txBody>
      </p:sp>
      <p:sp>
        <p:nvSpPr>
          <p:cNvPr id="14" name="Text Placeholder 2"/>
          <p:cNvSpPr>
            <a:spLocks noGrp="1"/>
          </p:cNvSpPr>
          <p:nvPr>
            <p:ph type="body" sz="quarter" idx="19" hasCustomPrompt="1"/>
          </p:nvPr>
        </p:nvSpPr>
        <p:spPr>
          <a:xfrm>
            <a:off x="786839" y="240325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5" name="Text Placeholder 2"/>
          <p:cNvSpPr>
            <a:spLocks noGrp="1"/>
          </p:cNvSpPr>
          <p:nvPr>
            <p:ph type="body" sz="quarter" idx="20" hasCustomPrompt="1"/>
          </p:nvPr>
        </p:nvSpPr>
        <p:spPr>
          <a:xfrm>
            <a:off x="3413602" y="240325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6" name="Text Placeholder 2"/>
          <p:cNvSpPr>
            <a:spLocks noGrp="1"/>
          </p:cNvSpPr>
          <p:nvPr>
            <p:ph type="body" sz="quarter" idx="21" hasCustomPrompt="1"/>
          </p:nvPr>
        </p:nvSpPr>
        <p:spPr>
          <a:xfrm>
            <a:off x="786839" y="5454102"/>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7" name="Text Placeholder 2"/>
          <p:cNvSpPr>
            <a:spLocks noGrp="1"/>
          </p:cNvSpPr>
          <p:nvPr>
            <p:ph type="body" sz="quarter" idx="22" hasCustomPrompt="1"/>
          </p:nvPr>
        </p:nvSpPr>
        <p:spPr>
          <a:xfrm>
            <a:off x="3413602" y="5454102"/>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21" name="Text Placeholder 2"/>
          <p:cNvSpPr>
            <a:spLocks noGrp="1"/>
          </p:cNvSpPr>
          <p:nvPr>
            <p:ph type="body" sz="quarter" idx="23" hasCustomPrompt="1"/>
          </p:nvPr>
        </p:nvSpPr>
        <p:spPr>
          <a:xfrm>
            <a:off x="786839" y="394059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22" name="Text Placeholder 2"/>
          <p:cNvSpPr>
            <a:spLocks noGrp="1"/>
          </p:cNvSpPr>
          <p:nvPr>
            <p:ph type="body" sz="quarter" idx="24" hasCustomPrompt="1"/>
          </p:nvPr>
        </p:nvSpPr>
        <p:spPr>
          <a:xfrm>
            <a:off x="3413602" y="394059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Tree>
    <p:extLst>
      <p:ext uri="{BB962C8B-B14F-4D97-AF65-F5344CB8AC3E}">
        <p14:creationId xmlns:p14="http://schemas.microsoft.com/office/powerpoint/2010/main" val="265181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anim calcmode="lin" valueType="num">
                                      <p:cBhvr>
                                        <p:cTn id="38" dur="500" fill="hold"/>
                                        <p:tgtEl>
                                          <p:spTgt spid="17"/>
                                        </p:tgtEl>
                                        <p:attrNameLst>
                                          <p:attrName>ppt_x</p:attrName>
                                        </p:attrNameLst>
                                      </p:cBhvr>
                                      <p:tavLst>
                                        <p:tav tm="0">
                                          <p:val>
                                            <p:strVal val="#ppt_x"/>
                                          </p:val>
                                        </p:tav>
                                        <p:tav tm="100000">
                                          <p:val>
                                            <p:strVal val="#ppt_x"/>
                                          </p:val>
                                        </p:tav>
                                      </p:tavLst>
                                    </p:anim>
                                    <p:anim calcmode="lin" valueType="num">
                                      <p:cBhvr>
                                        <p:cTn id="3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tmplLst>
          <p:tmpl>
            <p:tnLst>
              <p:par>
                <p:cTn presetID="42"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p:tmplLst>
          <p:tmpl>
            <p:tnLst>
              <p:par>
                <p:cTn presetID="42"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7" grpId="0">
        <p:tmplLst>
          <p:tmpl>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21" grpId="0">
        <p:tmplLst>
          <p:tmpl>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p:tmplLst>
          <p:tmpl>
            <p:tnLst>
              <p:par>
                <p:cTn presetID="42"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ice layout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786838" y="1831880"/>
            <a:ext cx="4685863" cy="203694"/>
          </a:xfrm>
        </p:spPr>
        <p:txBody>
          <a:bodyPr lIns="0" tIns="0" rIns="0" bIns="0"/>
          <a:lstStyle>
            <a:lvl1pPr marL="0" indent="0">
              <a:buNone/>
              <a:defRPr sz="1470" b="0" i="0">
                <a:solidFill>
                  <a:schemeClr val="bg1">
                    <a:lumMod val="25000"/>
                  </a:schemeClr>
                </a:solidFill>
                <a:latin typeface="Segoe UI Light" charset="0"/>
                <a:ea typeface="Segoe UI Light" charset="0"/>
                <a:cs typeface="Segoe UI Light" charset="0"/>
              </a:defRPr>
            </a:lvl1pPr>
          </a:lstStyle>
          <a:p>
            <a:pPr lvl="0"/>
            <a:r>
              <a:rPr lang="en-US" dirty="0"/>
              <a:t>SUBHEAD SEGOE UI LIGHT 15 ALL CAPS</a:t>
            </a:r>
          </a:p>
        </p:txBody>
      </p:sp>
      <p:sp>
        <p:nvSpPr>
          <p:cNvPr id="3" name="Text Placeholder 2"/>
          <p:cNvSpPr>
            <a:spLocks noGrp="1"/>
          </p:cNvSpPr>
          <p:nvPr>
            <p:ph type="body" sz="quarter" idx="11" hasCustomPrompt="1"/>
          </p:nvPr>
        </p:nvSpPr>
        <p:spPr>
          <a:xfrm>
            <a:off x="788954" y="1424491"/>
            <a:ext cx="4683746" cy="325911"/>
          </a:xfrm>
        </p:spPr>
        <p:txBody>
          <a:bodyPr lIns="0" tIns="0" rIns="0" bIns="0"/>
          <a:lstStyle>
            <a:lvl1pPr marL="0" indent="0">
              <a:buNone/>
              <a:defRPr sz="2353" b="0" i="0" baseline="0">
                <a:solidFill>
                  <a:srgbClr val="63175B"/>
                </a:solidFill>
                <a:latin typeface="Segoe UI Light" charset="0"/>
                <a:ea typeface="Segoe UI Light" charset="0"/>
                <a:cs typeface="Segoe UI Light" charset="0"/>
              </a:defRPr>
            </a:lvl1pPr>
          </a:lstStyle>
          <a:p>
            <a:pPr lvl="0"/>
            <a:r>
              <a:rPr lang="en-US" dirty="0"/>
              <a:t>Headline Segoe UI Light 24</a:t>
            </a:r>
          </a:p>
        </p:txBody>
      </p:sp>
      <p:grpSp>
        <p:nvGrpSpPr>
          <p:cNvPr id="18" name="Group 17"/>
          <p:cNvGrpSpPr>
            <a:grpSpLocks noChangeAspect="1"/>
          </p:cNvGrpSpPr>
          <p:nvPr userDrawn="1"/>
        </p:nvGrpSpPr>
        <p:grpSpPr>
          <a:xfrm>
            <a:off x="792696" y="453576"/>
            <a:ext cx="744033" cy="744138"/>
            <a:chOff x="804774" y="1723355"/>
            <a:chExt cx="976066" cy="976066"/>
          </a:xfrm>
        </p:grpSpPr>
        <p:sp>
          <p:nvSpPr>
            <p:cNvPr id="19" name="Oval 18"/>
            <p:cNvSpPr/>
            <p:nvPr/>
          </p:nvSpPr>
          <p:spPr bwMode="auto">
            <a:xfrm>
              <a:off x="804774" y="1723355"/>
              <a:ext cx="976066" cy="976066"/>
            </a:xfrm>
            <a:prstGeom prst="ellipse">
              <a:avLst/>
            </a:prstGeom>
            <a:solidFill>
              <a:srgbClr val="6317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2"/>
            <a:stretch>
              <a:fillRect/>
            </a:stretch>
          </p:blipFill>
          <p:spPr>
            <a:xfrm>
              <a:off x="927347" y="1979748"/>
              <a:ext cx="730920" cy="392200"/>
            </a:xfrm>
            <a:prstGeom prst="rect">
              <a:avLst/>
            </a:prstGeom>
          </p:spPr>
        </p:pic>
      </p:grpSp>
      <p:sp>
        <p:nvSpPr>
          <p:cNvPr id="20" name="Picture Placeholder 19"/>
          <p:cNvSpPr>
            <a:spLocks noGrp="1"/>
          </p:cNvSpPr>
          <p:nvPr>
            <p:ph type="pic" sz="quarter" idx="10" hasCustomPrompt="1"/>
          </p:nvPr>
        </p:nvSpPr>
        <p:spPr>
          <a:xfrm>
            <a:off x="6096000" y="898920"/>
            <a:ext cx="10064547" cy="1162241"/>
          </a:xfrm>
          <a:solidFill>
            <a:schemeClr val="bg1"/>
          </a:solidFill>
        </p:spPr>
        <p:txBody>
          <a:bodyPr/>
          <a:lstStyle>
            <a:lvl1pPr marL="0" indent="0">
              <a:buFontTx/>
              <a:buNone/>
              <a:defRPr/>
            </a:lvl1pPr>
          </a:lstStyle>
          <a:p>
            <a:r>
              <a:rPr lang="en-US"/>
              <a:t>Screenshot of product </a:t>
            </a:r>
            <a:br>
              <a:rPr lang="en-US"/>
            </a:br>
            <a:r>
              <a:rPr lang="en-US"/>
              <a:t>offering is placed here</a:t>
            </a:r>
            <a:endParaRPr lang="en-US" dirty="0"/>
          </a:p>
        </p:txBody>
      </p:sp>
      <p:sp>
        <p:nvSpPr>
          <p:cNvPr id="14" name="Text Placeholder 2"/>
          <p:cNvSpPr>
            <a:spLocks noGrp="1"/>
          </p:cNvSpPr>
          <p:nvPr>
            <p:ph type="body" sz="quarter" idx="19" hasCustomPrompt="1"/>
          </p:nvPr>
        </p:nvSpPr>
        <p:spPr>
          <a:xfrm>
            <a:off x="786839" y="240325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5" name="Text Placeholder 2"/>
          <p:cNvSpPr>
            <a:spLocks noGrp="1"/>
          </p:cNvSpPr>
          <p:nvPr>
            <p:ph type="body" sz="quarter" idx="20" hasCustomPrompt="1"/>
          </p:nvPr>
        </p:nvSpPr>
        <p:spPr>
          <a:xfrm>
            <a:off x="3413602" y="240325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6" name="Text Placeholder 2"/>
          <p:cNvSpPr>
            <a:spLocks noGrp="1"/>
          </p:cNvSpPr>
          <p:nvPr>
            <p:ph type="body" sz="quarter" idx="21" hasCustomPrompt="1"/>
          </p:nvPr>
        </p:nvSpPr>
        <p:spPr>
          <a:xfrm>
            <a:off x="786839" y="5454102"/>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17" name="Text Placeholder 2"/>
          <p:cNvSpPr>
            <a:spLocks noGrp="1"/>
          </p:cNvSpPr>
          <p:nvPr>
            <p:ph type="body" sz="quarter" idx="22" hasCustomPrompt="1"/>
          </p:nvPr>
        </p:nvSpPr>
        <p:spPr>
          <a:xfrm>
            <a:off x="3413602" y="5454102"/>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23" name="Text Placeholder 2"/>
          <p:cNvSpPr>
            <a:spLocks noGrp="1"/>
          </p:cNvSpPr>
          <p:nvPr>
            <p:ph type="body" sz="quarter" idx="23" hasCustomPrompt="1"/>
          </p:nvPr>
        </p:nvSpPr>
        <p:spPr>
          <a:xfrm>
            <a:off x="786839" y="394059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
        <p:nvSpPr>
          <p:cNvPr id="29" name="Text Placeholder 2"/>
          <p:cNvSpPr>
            <a:spLocks noGrp="1"/>
          </p:cNvSpPr>
          <p:nvPr>
            <p:ph type="body" sz="quarter" idx="24" hasCustomPrompt="1"/>
          </p:nvPr>
        </p:nvSpPr>
        <p:spPr>
          <a:xfrm>
            <a:off x="3413602" y="3940598"/>
            <a:ext cx="2064956" cy="1013944"/>
          </a:xfrm>
        </p:spPr>
        <p:txBody>
          <a:bodyPr lIns="0" tIns="0" rIns="0" bIns="0"/>
          <a:lstStyle>
            <a:lvl1pPr marL="0" indent="0">
              <a:lnSpc>
                <a:spcPct val="120000"/>
              </a:lnSpc>
              <a:spcBef>
                <a:spcPts val="0"/>
              </a:spcBef>
              <a:buNone/>
              <a:defRPr sz="1372" b="0" i="0" baseline="0">
                <a:solidFill>
                  <a:srgbClr val="63175B"/>
                </a:solidFill>
                <a:latin typeface="Segoe UI Light" charset="0"/>
                <a:ea typeface="Segoe UI Light" charset="0"/>
                <a:cs typeface="Segoe UI Light" charset="0"/>
              </a:defRPr>
            </a:lvl1pPr>
          </a:lstStyle>
          <a:p>
            <a:pPr lvl="0"/>
            <a:r>
              <a:rPr lang="en-US" dirty="0"/>
              <a:t>Product value offering at Segoe UI 14 and has a portion highlighted in a Purple color</a:t>
            </a:r>
          </a:p>
        </p:txBody>
      </p:sp>
    </p:spTree>
    <p:extLst>
      <p:ext uri="{BB962C8B-B14F-4D97-AF65-F5344CB8AC3E}">
        <p14:creationId xmlns:p14="http://schemas.microsoft.com/office/powerpoint/2010/main" val="93270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anim calcmode="lin" valueType="num">
                                      <p:cBhvr>
                                        <p:cTn id="20" dur="500" fill="hold"/>
                                        <p:tgtEl>
                                          <p:spTgt spid="23"/>
                                        </p:tgtEl>
                                        <p:attrNameLst>
                                          <p:attrName>ppt_x</p:attrName>
                                        </p:attrNameLst>
                                      </p:cBhvr>
                                      <p:tavLst>
                                        <p:tav tm="0">
                                          <p:val>
                                            <p:strVal val="#ppt_x"/>
                                          </p:val>
                                        </p:tav>
                                        <p:tav tm="100000">
                                          <p:val>
                                            <p:strVal val="#ppt_x"/>
                                          </p:val>
                                        </p:tav>
                                      </p:tavLst>
                                    </p:anim>
                                    <p:anim calcmode="lin" valueType="num">
                                      <p:cBhvr>
                                        <p:cTn id="21" dur="50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anim calcmode="lin" valueType="num">
                                      <p:cBhvr>
                                        <p:cTn id="26" dur="500" fill="hold"/>
                                        <p:tgtEl>
                                          <p:spTgt spid="29"/>
                                        </p:tgtEl>
                                        <p:attrNameLst>
                                          <p:attrName>ppt_x</p:attrName>
                                        </p:attrNameLst>
                                      </p:cBhvr>
                                      <p:tavLst>
                                        <p:tav tm="0">
                                          <p:val>
                                            <p:strVal val="#ppt_x"/>
                                          </p:val>
                                        </p:tav>
                                        <p:tav tm="100000">
                                          <p:val>
                                            <p:strVal val="#ppt_x"/>
                                          </p:val>
                                        </p:tav>
                                      </p:tavLst>
                                    </p:anim>
                                    <p:anim calcmode="lin" valueType="num">
                                      <p:cBhvr>
                                        <p:cTn id="27" dur="5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anim calcmode="lin" valueType="num">
                                      <p:cBhvr>
                                        <p:cTn id="38" dur="500" fill="hold"/>
                                        <p:tgtEl>
                                          <p:spTgt spid="17"/>
                                        </p:tgtEl>
                                        <p:attrNameLst>
                                          <p:attrName>ppt_x</p:attrName>
                                        </p:attrNameLst>
                                      </p:cBhvr>
                                      <p:tavLst>
                                        <p:tav tm="0">
                                          <p:val>
                                            <p:strVal val="#ppt_x"/>
                                          </p:val>
                                        </p:tav>
                                        <p:tav tm="100000">
                                          <p:val>
                                            <p:strVal val="#ppt_x"/>
                                          </p:val>
                                        </p:tav>
                                      </p:tavLst>
                                    </p:anim>
                                    <p:anim calcmode="lin" valueType="num">
                                      <p:cBhvr>
                                        <p:cTn id="3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tmplLst>
          <p:tmpl>
            <p:tnLst>
              <p:par>
                <p:cTn presetID="42"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p:tmplLst>
          <p:tmpl>
            <p:tnLst>
              <p:par>
                <p:cTn presetID="42"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7" grpId="0"/>
      <p:bldP spid="23" grpId="0">
        <p:tmplLst>
          <p:tmpl>
            <p:tnLst>
              <p:par>
                <p:cTn presetID="42"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9" grpId="0">
        <p:tmplLst>
          <p:tmpl>
            <p:tnLst>
              <p:par>
                <p:cTn presetID="42"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97775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Black">
    <p:spTree>
      <p:nvGrpSpPr>
        <p:cNvPr id="1" name=""/>
        <p:cNvGrpSpPr/>
        <p:nvPr/>
      </p:nvGrpSpPr>
      <p:grpSpPr>
        <a:xfrm>
          <a:off x="0" y="0"/>
          <a:ext cx="0" cy="0"/>
          <a:chOff x="0" y="0"/>
          <a:chExt cx="0" cy="0"/>
        </a:xfrm>
      </p:grpSpPr>
      <p:sp>
        <p:nvSpPr>
          <p:cNvPr id="18" name="Shape 18"/>
          <p:cNvSpPr/>
          <p:nvPr/>
        </p:nvSpPr>
        <p:spPr>
          <a:xfrm>
            <a:off x="-11312" y="0"/>
            <a:ext cx="12214623" cy="6858000"/>
          </a:xfrm>
          <a:prstGeom prst="rect">
            <a:avLst/>
          </a:prstGeom>
          <a:solidFill>
            <a:srgbClr val="000000"/>
          </a:solidFill>
          <a:ln w="12700">
            <a:miter lim="400000"/>
          </a:ln>
        </p:spPr>
        <p:txBody>
          <a:bodyPr lIns="38084" tIns="38084" rIns="38084" bIns="38084" anchor="ctr"/>
          <a:lstStyle/>
          <a:p>
            <a:pPr algn="ctr" defTabSz="437949" hangingPunct="0">
              <a:defRPr sz="4000">
                <a:solidFill>
                  <a:srgbClr val="FFFFFF"/>
                </a:solidFill>
                <a:effectLst>
                  <a:outerShdw blurRad="38100" dist="12700" dir="5400000" rotWithShape="0">
                    <a:srgbClr val="000000">
                      <a:alpha val="50000"/>
                    </a:srgbClr>
                  </a:outerShdw>
                </a:effectLst>
              </a:defRPr>
            </a:pPr>
            <a:endParaRPr sz="2999" kern="0">
              <a:solidFill>
                <a:srgbClr val="FFFFFF"/>
              </a:solidFill>
              <a:effectLst>
                <a:outerShdw blurRad="38100" dist="12700" dir="5400000" rotWithShape="0">
                  <a:srgbClr val="000000">
                    <a:alpha val="50000"/>
                  </a:srgbClr>
                </a:outerShdw>
              </a:effectLst>
              <a:sym typeface="Gill Sans"/>
            </a:endParaRPr>
          </a:p>
        </p:txBody>
      </p:sp>
      <p:sp>
        <p:nvSpPr>
          <p:cNvPr id="19" name="Shape 19"/>
          <p:cNvSpPr>
            <a:spLocks noGrp="1"/>
          </p:cNvSpPr>
          <p:nvPr>
            <p:ph type="sldNum" sz="quarter" idx="2"/>
          </p:nvPr>
        </p:nvSpPr>
        <p:spPr>
          <a:xfrm>
            <a:off x="11851836" y="6553201"/>
            <a:ext cx="248530" cy="24384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3657469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63119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91130"/>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pic>
        <p:nvPicPr>
          <p:cNvPr id="6" name="Picture 5" descr="Decorative: Picture of Peter Frem">
            <a:extLst>
              <a:ext uri="{FF2B5EF4-FFF2-40B4-BE49-F238E27FC236}">
                <a16:creationId xmlns:a16="http://schemas.microsoft.com/office/drawing/2014/main" id="{75372531-CDFA-4955-875D-C7798A11E76A}"/>
              </a:ext>
            </a:extLst>
          </p:cNvPr>
          <p:cNvPicPr>
            <a:picLocks noChangeAspect="1"/>
          </p:cNvPicPr>
          <p:nvPr userDrawn="1"/>
        </p:nvPicPr>
        <p:blipFill>
          <a:blip r:embed="rId3"/>
          <a:stretch>
            <a:fillRect/>
          </a:stretch>
        </p:blipFill>
        <p:spPr>
          <a:xfrm>
            <a:off x="263076" y="3130149"/>
            <a:ext cx="1344637" cy="1344828"/>
          </a:xfrm>
          <a:prstGeom prst="rect">
            <a:avLst/>
          </a:prstGeom>
        </p:spPr>
      </p:pic>
      <p:pic>
        <p:nvPicPr>
          <p:cNvPr id="10" name="Picture 9" descr="Decorative: Picture of Karen McCall">
            <a:extLst>
              <a:ext uri="{FF2B5EF4-FFF2-40B4-BE49-F238E27FC236}">
                <a16:creationId xmlns:a16="http://schemas.microsoft.com/office/drawing/2014/main" id="{FAAC9C0B-BC91-4FEC-A0C8-984ACD21053C}"/>
              </a:ext>
            </a:extLst>
          </p:cNvPr>
          <p:cNvPicPr>
            <a:picLocks noChangeAspect="1"/>
          </p:cNvPicPr>
          <p:nvPr userDrawn="1"/>
        </p:nvPicPr>
        <p:blipFill>
          <a:blip r:embed="rId4"/>
          <a:stretch>
            <a:fillRect/>
          </a:stretch>
        </p:blipFill>
        <p:spPr>
          <a:xfrm>
            <a:off x="6070500" y="3130149"/>
            <a:ext cx="1344637" cy="1344828"/>
          </a:xfrm>
          <a:prstGeom prst="rect">
            <a:avLst/>
          </a:prstGeom>
        </p:spPr>
      </p:pic>
    </p:spTree>
    <p:extLst>
      <p:ext uri="{BB962C8B-B14F-4D97-AF65-F5344CB8AC3E}">
        <p14:creationId xmlns:p14="http://schemas.microsoft.com/office/powerpoint/2010/main" val="1238894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215745"/>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196685"/>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612" marR="0" lvl="1" indent="-448107" algn="l" defTabSz="914192" rtl="0" eaLnBrk="1" fontAlgn="auto" latinLnBrk="0" hangingPunct="1">
              <a:lnSpc>
                <a:spcPct val="90000"/>
              </a:lnSpc>
              <a:spcBef>
                <a:spcPct val="20000"/>
              </a:spcBef>
              <a:spcAft>
                <a:spcPts val="0"/>
              </a:spcAft>
              <a:buClrTx/>
              <a:buSzPct val="90000"/>
              <a:tabLst/>
            </a:pPr>
            <a:r>
              <a:rPr lang="en-US"/>
              <a:t>Second level</a:t>
            </a:r>
          </a:p>
          <a:p>
            <a:pPr marL="889990" marR="0" lvl="2" indent="-448107" algn="l" defTabSz="914192" rtl="0" eaLnBrk="1" fontAlgn="auto" latinLnBrk="0" hangingPunct="1">
              <a:lnSpc>
                <a:spcPct val="90000"/>
              </a:lnSpc>
              <a:spcBef>
                <a:spcPct val="20000"/>
              </a:spcBef>
              <a:spcAft>
                <a:spcPts val="0"/>
              </a:spcAft>
              <a:buClrTx/>
              <a:buSzPct val="90000"/>
              <a:tabLst/>
            </a:pPr>
            <a:r>
              <a:rPr lang="en-US"/>
              <a:t>Third level</a:t>
            </a:r>
          </a:p>
          <a:p>
            <a:pPr marL="1087593" marR="0" lvl="3" indent="-448107" algn="l" defTabSz="914192" rtl="0" eaLnBrk="1" fontAlgn="auto" latinLnBrk="0" hangingPunct="1">
              <a:lnSpc>
                <a:spcPct val="90000"/>
              </a:lnSpc>
              <a:spcBef>
                <a:spcPct val="20000"/>
              </a:spcBef>
              <a:spcAft>
                <a:spcPts val="0"/>
              </a:spcAft>
              <a:buClrTx/>
              <a:buSzPct val="90000"/>
              <a:tabLst/>
            </a:pPr>
            <a:r>
              <a:rPr lang="en-US"/>
              <a:t>Fourth level</a:t>
            </a:r>
          </a:p>
          <a:p>
            <a:pPr marL="1285196" marR="0" lvl="4" indent="-448107" algn="l" defTabSz="91419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57912987"/>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123658"/>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545" marR="0" lvl="1" indent="-16804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039" marR="0" lvl="2" indent="-185155"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194" marR="0" lvl="3" indent="-172709"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573" marR="0" lvl="4" indent="-166485"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59539332"/>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pic>
        <p:nvPicPr>
          <p:cNvPr id="6" name="Picture 5" descr="Decorative: Picture of Peter Frem">
            <a:extLst>
              <a:ext uri="{FF2B5EF4-FFF2-40B4-BE49-F238E27FC236}">
                <a16:creationId xmlns:a16="http://schemas.microsoft.com/office/drawing/2014/main" id="{75372531-CDFA-4955-875D-C7798A11E76A}"/>
              </a:ext>
            </a:extLst>
          </p:cNvPr>
          <p:cNvPicPr>
            <a:picLocks noChangeAspect="1"/>
          </p:cNvPicPr>
          <p:nvPr userDrawn="1"/>
        </p:nvPicPr>
        <p:blipFill>
          <a:blip r:embed="rId3"/>
          <a:stretch>
            <a:fillRect/>
          </a:stretch>
        </p:blipFill>
        <p:spPr>
          <a:xfrm>
            <a:off x="263075" y="3130149"/>
            <a:ext cx="1344637" cy="1344828"/>
          </a:xfrm>
          <a:prstGeom prst="rect">
            <a:avLst/>
          </a:prstGeom>
        </p:spPr>
      </p:pic>
      <p:pic>
        <p:nvPicPr>
          <p:cNvPr id="10" name="Picture 9" descr="Decorative: Picture of Karen McCall">
            <a:extLst>
              <a:ext uri="{FF2B5EF4-FFF2-40B4-BE49-F238E27FC236}">
                <a16:creationId xmlns:a16="http://schemas.microsoft.com/office/drawing/2014/main" id="{FAAC9C0B-BC91-4FEC-A0C8-984ACD21053C}"/>
              </a:ext>
            </a:extLst>
          </p:cNvPr>
          <p:cNvPicPr>
            <a:picLocks noChangeAspect="1"/>
          </p:cNvPicPr>
          <p:nvPr userDrawn="1"/>
        </p:nvPicPr>
        <p:blipFill>
          <a:blip r:embed="rId4"/>
          <a:stretch>
            <a:fillRect/>
          </a:stretch>
        </p:blipFill>
        <p:spPr>
          <a:xfrm>
            <a:off x="6070499" y="3130149"/>
            <a:ext cx="1344637" cy="1344828"/>
          </a:xfrm>
          <a:prstGeom prst="rect">
            <a:avLst/>
          </a:prstGeom>
        </p:spPr>
      </p:pic>
    </p:spTree>
    <p:extLst>
      <p:ext uri="{BB962C8B-B14F-4D97-AF65-F5344CB8AC3E}">
        <p14:creationId xmlns:p14="http://schemas.microsoft.com/office/powerpoint/2010/main" val="4228645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63897"/>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920143041"/>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1190588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861134"/>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34734F0-570D-0C4E-BF13-EDC3DFEBA7A6}"/>
              </a:ext>
            </a:extLst>
          </p:cNvPr>
          <p:cNvPicPr>
            <a:picLocks noChangeAspect="1"/>
          </p:cNvPicPr>
          <p:nvPr userDrawn="1"/>
        </p:nvPicPr>
        <p:blipFill>
          <a:blip r:embed="rId2"/>
          <a:stretch>
            <a:fillRect/>
          </a:stretch>
        </p:blipFill>
        <p:spPr>
          <a:xfrm>
            <a:off x="865" y="0"/>
            <a:ext cx="12190271"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8642" y="5969230"/>
            <a:ext cx="2092874" cy="448387"/>
          </a:xfrm>
          <a:prstGeom prst="rect">
            <a:avLst/>
          </a:prstGeom>
        </p:spPr>
      </p:pic>
      <p:sp>
        <p:nvSpPr>
          <p:cNvPr id="8" name="Rectangle 9"/>
          <p:cNvSpPr/>
          <p:nvPr userDrawn="1"/>
        </p:nvSpPr>
        <p:spPr bwMode="auto">
          <a:xfrm>
            <a:off x="4904" y="1864"/>
            <a:ext cx="12187096" cy="6856136"/>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376368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260799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52360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2002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798994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0384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8795094"/>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3" y="289512"/>
            <a:ext cx="6904778" cy="899665"/>
          </a:xfrm>
        </p:spPr>
        <p:txBody>
          <a:bodyPr/>
          <a:lstStyle>
            <a:lvl1pPr>
              <a:defRPr sz="3920"/>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828867" cy="6858623"/>
          </a:xfrm>
          <a:prstGeom prst="rect">
            <a:avLst/>
          </a:prstGeom>
        </p:spPr>
      </p:pic>
    </p:spTree>
    <p:extLst>
      <p:ext uri="{BB962C8B-B14F-4D97-AF65-F5344CB8AC3E}">
        <p14:creationId xmlns:p14="http://schemas.microsoft.com/office/powerpoint/2010/main" val="189410694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902495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07148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5918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95560" y="0"/>
            <a:ext cx="7496442" cy="6858000"/>
          </a:xfrm>
          <a:prstGeom prst="rect">
            <a:avLst/>
          </a:prstGeom>
        </p:spPr>
      </p:pic>
      <p:sp>
        <p:nvSpPr>
          <p:cNvPr id="3" name="Rectangle 2"/>
          <p:cNvSpPr/>
          <p:nvPr userDrawn="1"/>
        </p:nvSpPr>
        <p:spPr bwMode="auto">
          <a:xfrm>
            <a:off x="4693704" y="-9153"/>
            <a:ext cx="7195131" cy="6876306"/>
          </a:xfrm>
          <a:prstGeom prst="rect">
            <a:avLst/>
          </a:pr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4693704" y="1"/>
            <a:ext cx="5755525" cy="6867153"/>
          </a:xfrm>
          <a:prstGeom prst="rect">
            <a:avLst/>
          </a:prstGeom>
          <a:gradFill>
            <a:gsLst>
              <a:gs pos="18000">
                <a:srgbClr val="505050">
                  <a:lumMod val="50000"/>
                  <a:alpha val="54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629" y="6092122"/>
            <a:ext cx="1525851" cy="561354"/>
          </a:xfrm>
          <a:prstGeom prst="rect">
            <a:avLst/>
          </a:prstGeom>
        </p:spPr>
      </p:pic>
      <p:sp>
        <p:nvSpPr>
          <p:cNvPr id="6" name="Rectangle 9"/>
          <p:cNvSpPr/>
          <p:nvPr userDrawn="1"/>
        </p:nvSpPr>
        <p:spPr bwMode="auto">
          <a:xfrm>
            <a:off x="2454" y="1865"/>
            <a:ext cx="12187096" cy="6854270"/>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214492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4415528"/>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9831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2508303"/>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57762271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723547"/>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939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061838"/>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209348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6195586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solidFill>
                  <a:schemeClr val="tx1">
                    <a:lumMod val="75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A121271-FA95-4DD0-9359-064F0EC092C5}"/>
              </a:ext>
            </a:extLst>
          </p:cNvPr>
          <p:cNvSpPr>
            <a:spLocks noGrp="1"/>
          </p:cNvSpPr>
          <p:nvPr>
            <p:ph sz="quarter" idx="10"/>
          </p:nvPr>
        </p:nvSpPr>
        <p:spPr>
          <a:xfrm>
            <a:off x="287208" y="1337047"/>
            <a:ext cx="11637872" cy="1038085"/>
          </a:xfrm>
        </p:spPr>
        <p:txBody>
          <a:bodyPr/>
          <a:lstStyle>
            <a:lvl1pPr>
              <a:defRPr sz="2353">
                <a:solidFill>
                  <a:schemeClr val="tx1">
                    <a:lumMod val="75000"/>
                  </a:schemeClr>
                </a:solidFill>
              </a:defRPr>
            </a:lvl1pPr>
            <a:lvl2pPr>
              <a:defRPr sz="1765">
                <a:solidFill>
                  <a:schemeClr val="tx1">
                    <a:lumMod val="75000"/>
                  </a:schemeClr>
                </a:solidFill>
              </a:defRPr>
            </a:lvl2pPr>
            <a:lvl3pPr>
              <a:defRPr sz="1371">
                <a:solidFill>
                  <a:schemeClr val="tx1">
                    <a:lumMod val="75000"/>
                  </a:schemeClr>
                </a:solidFill>
              </a:defRPr>
            </a:lvl3pPr>
            <a:lvl4pPr>
              <a:defRPr sz="1371">
                <a:solidFill>
                  <a:schemeClr val="tx1">
                    <a:lumMod val="75000"/>
                  </a:schemeClr>
                </a:solidFill>
              </a:defRPr>
            </a:lvl4pPr>
            <a:lvl5pPr>
              <a:defRPr sz="1371">
                <a:solidFill>
                  <a:schemeClr val="tx1">
                    <a:lumMod val="75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11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94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578163"/>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05207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53146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lumMod val="75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A121271-FA95-4DD0-9359-064F0EC092C5}"/>
              </a:ext>
            </a:extLst>
          </p:cNvPr>
          <p:cNvSpPr>
            <a:spLocks noGrp="1"/>
          </p:cNvSpPr>
          <p:nvPr>
            <p:ph sz="quarter" idx="10"/>
          </p:nvPr>
        </p:nvSpPr>
        <p:spPr>
          <a:xfrm>
            <a:off x="287208" y="1337046"/>
            <a:ext cx="11637872" cy="1038085"/>
          </a:xfrm>
        </p:spPr>
        <p:txBody>
          <a:bodyPr/>
          <a:lstStyle>
            <a:lvl1pPr>
              <a:defRPr sz="2353">
                <a:solidFill>
                  <a:schemeClr val="tx1">
                    <a:lumMod val="75000"/>
                  </a:schemeClr>
                </a:solidFill>
              </a:defRPr>
            </a:lvl1pPr>
            <a:lvl2pPr>
              <a:defRPr sz="1765">
                <a:solidFill>
                  <a:schemeClr val="tx1">
                    <a:lumMod val="75000"/>
                  </a:schemeClr>
                </a:solidFill>
              </a:defRPr>
            </a:lvl2pPr>
            <a:lvl3pPr>
              <a:defRPr sz="1372">
                <a:solidFill>
                  <a:schemeClr val="tx1">
                    <a:lumMod val="75000"/>
                  </a:schemeClr>
                </a:solidFill>
              </a:defRPr>
            </a:lvl3pPr>
            <a:lvl4pPr>
              <a:defRPr sz="1372">
                <a:solidFill>
                  <a:schemeClr val="tx1">
                    <a:lumMod val="75000"/>
                  </a:schemeClr>
                </a:solidFill>
              </a:defRPr>
            </a:lvl4pPr>
            <a:lvl5pPr>
              <a:defRPr sz="1372">
                <a:solidFill>
                  <a:schemeClr val="tx1">
                    <a:lumMod val="75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84440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4313"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pic>
        <p:nvPicPr>
          <p:cNvPr id="3" name="Picture Placeholder 3" descr="Picture of Marlee Matlin">
            <a:extLst>
              <a:ext uri="{FF2B5EF4-FFF2-40B4-BE49-F238E27FC236}">
                <a16:creationId xmlns:a16="http://schemas.microsoft.com/office/drawing/2014/main" id="{1516A9C5-4AF9-43D2-B0FD-B54A1886C9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914" t="15727" r="5365"/>
          <a:stretch/>
        </p:blipFill>
        <p:spPr>
          <a:xfrm>
            <a:off x="7188975" y="0"/>
            <a:ext cx="5003025" cy="6858000"/>
          </a:xfrm>
          <a:prstGeom prst="rect">
            <a:avLst/>
          </a:prstGeom>
        </p:spPr>
      </p:pic>
    </p:spTree>
    <p:extLst>
      <p:ext uri="{BB962C8B-B14F-4D97-AF65-F5344CB8AC3E}">
        <p14:creationId xmlns:p14="http://schemas.microsoft.com/office/powerpoint/2010/main" val="2710921017"/>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366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6529149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5976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endParaRPr lang="en-US" dirty="0"/>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1533745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19688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latin typeface="Segoe UI Light" panose="020B0502040204020203" pitchFamily="34" charset="0"/>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3546626979"/>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0669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954915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8977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3005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62409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1371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69991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15275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0687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39913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8059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47711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29438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76654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385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48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1982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0014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806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14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3840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71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64071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8270864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2600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84726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23709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2928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67436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7717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56108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4389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45819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8753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3967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82151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70334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064484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06216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575901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7885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1607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7232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222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1712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73473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5199781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552635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endParaRPr lang="en-US" dirty="0"/>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27715833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732499"/>
            <a:ext cx="11306469" cy="434734"/>
          </a:xfrm>
        </p:spPr>
        <p:txBody>
          <a:bodyPr wrap="square" lIns="0" tIns="0" rIns="0" bIns="0">
            <a:spAutoFit/>
          </a:bodyPr>
          <a:lstStyle>
            <a:lvl1pPr>
              <a:lnSpc>
                <a:spcPts val="3135"/>
              </a:lnSpc>
              <a:defRPr sz="4704" strike="noStrike">
                <a:solidFill>
                  <a:srgbClr val="2F2F2F"/>
                </a:solidFill>
              </a:defRPr>
            </a:lvl1pPr>
          </a:lstStyle>
          <a:p>
            <a:r>
              <a:rPr lang="en-US"/>
              <a:t>Title</a:t>
            </a:r>
          </a:p>
        </p:txBody>
      </p:sp>
    </p:spTree>
    <p:extLst>
      <p:ext uri="{BB962C8B-B14F-4D97-AF65-F5344CB8AC3E}">
        <p14:creationId xmlns:p14="http://schemas.microsoft.com/office/powerpoint/2010/main" val="8579138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1"/>
            <a:ext cx="12192000" cy="723994"/>
          </a:xfrm>
          <a:prstGeom prst="rect">
            <a:avLst/>
          </a:prstGeom>
        </p:spPr>
        <p:txBody>
          <a:bodyPr/>
          <a:lstStyle/>
          <a:p>
            <a:endParaRPr lang="uk-UA"/>
          </a:p>
        </p:txBody>
      </p:sp>
    </p:spTree>
    <p:extLst>
      <p:ext uri="{BB962C8B-B14F-4D97-AF65-F5344CB8AC3E}">
        <p14:creationId xmlns:p14="http://schemas.microsoft.com/office/powerpoint/2010/main" val="425793236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38181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567105"/>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58182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33593"/>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863691882"/>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57172205"/>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0514757"/>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265926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04890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4517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2187267"/>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929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50547258"/>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48958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45820320"/>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25793"/>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528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67232"/>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608891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0088383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4313"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8097090"/>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lumMod val="75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A121271-FA95-4DD0-9359-064F0EC092C5}"/>
              </a:ext>
            </a:extLst>
          </p:cNvPr>
          <p:cNvSpPr>
            <a:spLocks noGrp="1"/>
          </p:cNvSpPr>
          <p:nvPr>
            <p:ph sz="quarter" idx="10"/>
          </p:nvPr>
        </p:nvSpPr>
        <p:spPr>
          <a:xfrm>
            <a:off x="287208" y="1337046"/>
            <a:ext cx="11637872" cy="1038085"/>
          </a:xfrm>
        </p:spPr>
        <p:txBody>
          <a:bodyPr/>
          <a:lstStyle>
            <a:lvl1pPr>
              <a:defRPr sz="2353">
                <a:solidFill>
                  <a:schemeClr val="tx1">
                    <a:lumMod val="75000"/>
                  </a:schemeClr>
                </a:solidFill>
              </a:defRPr>
            </a:lvl1pPr>
            <a:lvl2pPr>
              <a:defRPr sz="1765">
                <a:solidFill>
                  <a:schemeClr val="tx1">
                    <a:lumMod val="75000"/>
                  </a:schemeClr>
                </a:solidFill>
              </a:defRPr>
            </a:lvl2pPr>
            <a:lvl3pPr>
              <a:defRPr sz="1372">
                <a:solidFill>
                  <a:schemeClr val="tx1">
                    <a:lumMod val="75000"/>
                  </a:schemeClr>
                </a:solidFill>
              </a:defRPr>
            </a:lvl3pPr>
            <a:lvl4pPr>
              <a:defRPr sz="1372">
                <a:solidFill>
                  <a:schemeClr val="tx1">
                    <a:lumMod val="75000"/>
                  </a:schemeClr>
                </a:solidFill>
              </a:defRPr>
            </a:lvl4pPr>
            <a:lvl5pPr>
              <a:defRPr sz="1372">
                <a:solidFill>
                  <a:schemeClr val="tx1">
                    <a:lumMod val="75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314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988010"/>
            <a:ext cx="5157787"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988010"/>
            <a:ext cx="5183188" cy="517065"/>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AD2E59-1DA4-4EEC-A1A5-EE94391B98B9}" type="datetimeFigureOut">
              <a:rPr lang="en-US" smtClean="0"/>
              <a:t>3/19/2018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867C20-0979-4380-80DF-20E6792E3B43}" type="slidenum">
              <a:rPr lang="en-US" smtClean="0"/>
              <a:t>‹#›</a:t>
            </a:fld>
            <a:endParaRPr lang="en-US"/>
          </a:p>
        </p:txBody>
      </p:sp>
    </p:spTree>
    <p:extLst>
      <p:ext uri="{BB962C8B-B14F-4D97-AF65-F5344CB8AC3E}">
        <p14:creationId xmlns:p14="http://schemas.microsoft.com/office/powerpoint/2010/main" val="200281888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92881"/>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solidFill>
                  <a:schemeClr val="bg2">
                    <a:lumMod val="50000"/>
                  </a:schemeClr>
                </a:solidFill>
              </a:defRPr>
            </a:lvl2pPr>
            <a:lvl3pPr marL="231730" indent="0">
              <a:buNone/>
              <a:defRPr sz="2000">
                <a:solidFill>
                  <a:schemeClr val="bg2">
                    <a:lumMod val="50000"/>
                  </a:schemeClr>
                </a:solidFill>
              </a:defRPr>
            </a:lvl3pPr>
            <a:lvl4pPr marL="457112" indent="0">
              <a:buNone/>
              <a:defRPr sz="2000">
                <a:solidFill>
                  <a:schemeClr val="bg2">
                    <a:lumMod val="50000"/>
                  </a:schemeClr>
                </a:solidFill>
              </a:defRPr>
            </a:lvl4pPr>
            <a:lvl5pPr marL="693604" indent="0">
              <a:buNone/>
              <a:defRPr sz="200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8868516"/>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428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2"/>
            <a:ext cx="5384800" cy="1926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2"/>
            <a:ext cx="5384800" cy="1926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40B4F2B-5E05-4E86-869D-11DFDC08817E}" type="datetimeFigureOut">
              <a:rPr lang="en-GB" smtClean="0"/>
              <a:t>19/03/2018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3E2462F0-19B4-4B2F-A163-7E6F435EAA5C}" type="slidenum">
              <a:rPr lang="en-GB" smtClean="0"/>
              <a:t>‹#›</a:t>
            </a:fld>
            <a:endParaRPr lang="en-GB" dirty="0"/>
          </a:p>
        </p:txBody>
      </p:sp>
    </p:spTree>
    <p:extLst>
      <p:ext uri="{BB962C8B-B14F-4D97-AF65-F5344CB8AC3E}">
        <p14:creationId xmlns:p14="http://schemas.microsoft.com/office/powerpoint/2010/main" val="3585753529"/>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2"/>
            <a:ext cx="12192000" cy="673454"/>
          </a:xfrm>
          <a:prstGeom prst="rect">
            <a:avLst/>
          </a:prstGeom>
        </p:spPr>
        <p:txBody>
          <a:bodyPr/>
          <a:lstStyle/>
          <a:p>
            <a:endParaRPr lang="uk-UA"/>
          </a:p>
        </p:txBody>
      </p:sp>
    </p:spTree>
    <p:extLst>
      <p:ext uri="{BB962C8B-B14F-4D97-AF65-F5344CB8AC3E}">
        <p14:creationId xmlns:p14="http://schemas.microsoft.com/office/powerpoint/2010/main" val="69576763"/>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Presentation Title Edu Grade 9-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293" y="365781"/>
            <a:ext cx="3406414" cy="3063219"/>
          </a:xfrm>
        </p:spPr>
        <p:txBody>
          <a:bodyPr wrap="square" tIns="0" bIns="0" anchor="ctr"/>
          <a:lstStyle>
            <a:lvl1pPr>
              <a:defRPr sz="3919">
                <a:gradFill>
                  <a:gsLst>
                    <a:gs pos="2917">
                      <a:srgbClr val="0078D7"/>
                    </a:gs>
                    <a:gs pos="100000">
                      <a:srgbClr val="0078D7">
                        <a:alpha val="99000"/>
                      </a:srgbClr>
                    </a:gs>
                  </a:gsLst>
                  <a:lin ang="5400000" scaled="0"/>
                </a:gradFill>
                <a:latin typeface="Segoe UI Semilight" panose="020B0402040204020203" pitchFamily="34" charset="0"/>
                <a:cs typeface="Segoe UI Semilight" panose="020B0402040204020203" pitchFamily="34" charset="0"/>
              </a:defRPr>
            </a:lvl1pPr>
          </a:lstStyle>
          <a:p>
            <a:r>
              <a:rPr lang="en-US" dirty="0"/>
              <a:t>Click to add presentation title</a:t>
            </a:r>
          </a:p>
        </p:txBody>
      </p:sp>
      <p:sp>
        <p:nvSpPr>
          <p:cNvPr id="5" name="Picture Placeholder 4"/>
          <p:cNvSpPr>
            <a:spLocks noGrp="1"/>
          </p:cNvSpPr>
          <p:nvPr>
            <p:ph type="pic" sz="quarter" idx="10"/>
          </p:nvPr>
        </p:nvSpPr>
        <p:spPr>
          <a:xfrm>
            <a:off x="4004345" y="3094037"/>
            <a:ext cx="8187657" cy="669927"/>
          </a:xfrm>
          <a:blipFill>
            <a:blip r:embed="rId2"/>
            <a:srcRect/>
            <a:stretch>
              <a:fillRect/>
            </a:stretch>
          </a:blipFill>
        </p:spPr>
        <p:txBody>
          <a:bodyPr anchor="ctr"/>
          <a:lstStyle>
            <a:lvl1pPr algn="ctr">
              <a:defRPr>
                <a:solidFill>
                  <a:schemeClr val="bg1">
                    <a:alpha val="0"/>
                  </a:schemeClr>
                </a:solidFill>
              </a:defRPr>
            </a:lvl1pPr>
          </a:lstStyle>
          <a:p>
            <a:endParaRPr lang="en-US" dirty="0"/>
          </a:p>
        </p:txBody>
      </p:sp>
      <p:sp>
        <p:nvSpPr>
          <p:cNvPr id="16" name="Text Placeholder 15"/>
          <p:cNvSpPr>
            <a:spLocks noGrp="1"/>
          </p:cNvSpPr>
          <p:nvPr>
            <p:ph type="body" sz="quarter" idx="11" hasCustomPrompt="1"/>
          </p:nvPr>
        </p:nvSpPr>
        <p:spPr>
          <a:xfrm>
            <a:off x="381292" y="4173463"/>
            <a:ext cx="3406414" cy="570344"/>
          </a:xfrm>
        </p:spPr>
        <p:txBody>
          <a:bodyPr tIns="0" bIns="0" anchor="ctr"/>
          <a:lstStyle>
            <a:lvl1pPr>
              <a:defRPr sz="1961">
                <a:gradFill>
                  <a:gsLst>
                    <a:gs pos="2917">
                      <a:schemeClr val="tx1">
                        <a:lumMod val="75000"/>
                      </a:schemeClr>
                    </a:gs>
                    <a:gs pos="100000">
                      <a:schemeClr val="tx1">
                        <a:lumMod val="75000"/>
                        <a:alpha val="99000"/>
                      </a:schemeClr>
                    </a:gs>
                  </a:gsLst>
                  <a:lin ang="5400000" scaled="0"/>
                </a:gradFill>
              </a:defRPr>
            </a:lvl1pPr>
            <a:lvl2pPr>
              <a:defRPr sz="1765">
                <a:gradFill>
                  <a:gsLst>
                    <a:gs pos="2917">
                      <a:schemeClr val="tx1">
                        <a:lumMod val="75000"/>
                      </a:schemeClr>
                    </a:gs>
                    <a:gs pos="100000">
                      <a:schemeClr val="tx1">
                        <a:lumMod val="75000"/>
                        <a:alpha val="99000"/>
                      </a:schemeClr>
                    </a:gs>
                  </a:gsLst>
                  <a:lin ang="5400000" scaled="0"/>
                </a:gradFill>
              </a:defRPr>
            </a:lvl2pPr>
            <a:lvl3pPr marL="3110" indent="0">
              <a:buNone/>
              <a:defRPr sz="1961">
                <a:gradFill>
                  <a:gsLst>
                    <a:gs pos="2917">
                      <a:schemeClr val="bg1"/>
                    </a:gs>
                    <a:gs pos="100000">
                      <a:schemeClr val="bg1">
                        <a:alpha val="99000"/>
                      </a:schemeClr>
                    </a:gs>
                  </a:gsLst>
                  <a:lin ang="5400000" scaled="0"/>
                </a:gradFill>
              </a:defRPr>
            </a:lvl3pPr>
            <a:lvl4pPr>
              <a:defRPr sz="1961">
                <a:gradFill>
                  <a:gsLst>
                    <a:gs pos="2917">
                      <a:schemeClr val="bg1"/>
                    </a:gs>
                    <a:gs pos="100000">
                      <a:schemeClr val="bg1">
                        <a:alpha val="99000"/>
                      </a:schemeClr>
                    </a:gs>
                  </a:gsLst>
                  <a:lin ang="5400000" scaled="0"/>
                </a:gradFill>
              </a:defRPr>
            </a:lvl4pPr>
            <a:lvl5pPr>
              <a:defRPr sz="1961">
                <a:gradFill>
                  <a:gsLst>
                    <a:gs pos="2917">
                      <a:schemeClr val="bg1"/>
                    </a:gs>
                    <a:gs pos="100000">
                      <a:schemeClr val="bg1">
                        <a:alpha val="99000"/>
                      </a:schemeClr>
                    </a:gs>
                  </a:gsLst>
                  <a:lin ang="5400000" scaled="0"/>
                </a:gradFill>
              </a:defRPr>
            </a:lvl5pPr>
          </a:lstStyle>
          <a:p>
            <a:pPr lvl="0"/>
            <a:r>
              <a:rPr lang="en-US" dirty="0"/>
              <a:t>Click to add byline</a:t>
            </a:r>
          </a:p>
          <a:p>
            <a:pPr lvl="1"/>
            <a:r>
              <a:rPr lang="en-US" dirty="0"/>
              <a:t>Second level</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3932" y="5993527"/>
            <a:ext cx="1693738" cy="759254"/>
          </a:xfrm>
          <a:prstGeom prst="rect">
            <a:avLst/>
          </a:prstGeom>
        </p:spPr>
      </p:pic>
    </p:spTree>
    <p:extLst>
      <p:ext uri="{BB962C8B-B14F-4D97-AF65-F5344CB8AC3E}">
        <p14:creationId xmlns:p14="http://schemas.microsoft.com/office/powerpoint/2010/main" val="2937654814"/>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Image Fr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40" y="2340380"/>
            <a:ext cx="4275137" cy="1270732"/>
          </a:xfrm>
          <a:noFill/>
        </p:spPr>
        <p:txBody>
          <a:bodyPr wrap="square" lIns="0" tIns="91440" rIns="146304" bIns="91440" anchor="b" anchorCtr="0"/>
          <a:lstStyle>
            <a:lvl1pPr>
              <a:defRPr sz="3921" strike="noStrike" spc="0" baseline="0">
                <a:solidFill>
                  <a:schemeClr val="accent2"/>
                </a:solidFill>
                <a:latin typeface="Segoe UI Semilight" panose="020B0402040204020203" pitchFamily="34" charset="0"/>
                <a:cs typeface="Segoe UI Semilight" panose="020B0402040204020203" pitchFamily="34" charset="0"/>
              </a:defRPr>
            </a:lvl1pPr>
          </a:lstStyle>
          <a:p>
            <a:r>
              <a:rPr lang="en-US" dirty="0"/>
              <a:t>Presentation title or event name</a:t>
            </a:r>
          </a:p>
        </p:txBody>
      </p:sp>
      <p:sp>
        <p:nvSpPr>
          <p:cNvPr id="3" name="Text Placeholder 2">
            <a:extLst>
              <a:ext uri="{FF2B5EF4-FFF2-40B4-BE49-F238E27FC236}">
                <a16:creationId xmlns:a16="http://schemas.microsoft.com/office/drawing/2014/main" id="{E398F24B-A356-4CE6-AFF0-9C1FE11DB63B}"/>
              </a:ext>
            </a:extLst>
          </p:cNvPr>
          <p:cNvSpPr>
            <a:spLocks noGrp="1"/>
          </p:cNvSpPr>
          <p:nvPr>
            <p:ph type="body" sz="quarter" idx="10" hasCustomPrompt="1"/>
          </p:nvPr>
        </p:nvSpPr>
        <p:spPr>
          <a:xfrm>
            <a:off x="269240" y="3611113"/>
            <a:ext cx="4275136" cy="2694326"/>
          </a:xfrm>
        </p:spPr>
        <p:txBody>
          <a:bodyPr lIns="0" tIns="0" rIns="0" bIns="0"/>
          <a:lstStyle>
            <a:lvl1pPr>
              <a:spcBef>
                <a:spcPts val="0"/>
              </a:spcBef>
              <a:spcAft>
                <a:spcPts val="0"/>
              </a:spcAft>
              <a:defRPr sz="1961">
                <a:latin typeface="+mj-lt"/>
              </a:defRPr>
            </a:lvl1pPr>
            <a:lvl2pPr>
              <a:spcBef>
                <a:spcPts val="0"/>
              </a:spcBef>
              <a:spcAft>
                <a:spcPts val="0"/>
              </a:spcAft>
              <a:defRPr sz="1961"/>
            </a:lvl2pPr>
          </a:lstStyle>
          <a:p>
            <a:pPr lvl="0"/>
            <a:r>
              <a:rPr lang="en-US" dirty="0"/>
              <a:t>Presenter Name </a:t>
            </a:r>
          </a:p>
          <a:p>
            <a:pPr lvl="1"/>
            <a:r>
              <a:rPr lang="en-US" dirty="0"/>
              <a:t>Date</a:t>
            </a:r>
          </a:p>
        </p:txBody>
      </p:sp>
      <p:pic>
        <p:nvPicPr>
          <p:cNvPr id="5" name="MS logo gray - EMF">
            <a:extLst>
              <a:ext uri="{FF2B5EF4-FFF2-40B4-BE49-F238E27FC236}">
                <a16:creationId xmlns:a16="http://schemas.microsoft.com/office/drawing/2014/main" id="{A484FF2E-50F1-4360-872F-4A91F349184A}"/>
              </a:ext>
            </a:extLst>
          </p:cNvPr>
          <p:cNvPicPr>
            <a:picLocks noChangeAspect="1"/>
          </p:cNvPicPr>
          <p:nvPr userDrawn="1"/>
        </p:nvPicPr>
        <p:blipFill>
          <a:blip r:embed="rId2"/>
          <a:stretch>
            <a:fillRect/>
          </a:stretch>
        </p:blipFill>
        <p:spPr bwMode="black">
          <a:xfrm>
            <a:off x="269239" y="253265"/>
            <a:ext cx="1255853" cy="268966"/>
          </a:xfrm>
          <a:prstGeom prst="rect">
            <a:avLst/>
          </a:prstGeom>
        </p:spPr>
      </p:pic>
      <p:sp>
        <p:nvSpPr>
          <p:cNvPr id="4" name="Picture Placeholder 3">
            <a:extLst>
              <a:ext uri="{FF2B5EF4-FFF2-40B4-BE49-F238E27FC236}">
                <a16:creationId xmlns:a16="http://schemas.microsoft.com/office/drawing/2014/main" id="{5F21C82C-6FE1-48C8-9956-E8DA6996217C}"/>
              </a:ext>
            </a:extLst>
          </p:cNvPr>
          <p:cNvSpPr>
            <a:spLocks noGrp="1"/>
          </p:cNvSpPr>
          <p:nvPr>
            <p:ph type="pic" sz="quarter" idx="11"/>
          </p:nvPr>
        </p:nvSpPr>
        <p:spPr>
          <a:xfrm>
            <a:off x="4544376" y="253265"/>
            <a:ext cx="7647624" cy="6052173"/>
          </a:xfrm>
          <a:blipFill>
            <a:blip r:embed="rId3"/>
            <a:stretch>
              <a:fillRect t="-2325" r="-12774" b="-1"/>
            </a:stretch>
          </a:blipFill>
        </p:spPr>
        <p:txBody>
          <a:bodyPr/>
          <a:lstStyle/>
          <a:p>
            <a:endParaRPr lang="en-US"/>
          </a:p>
        </p:txBody>
      </p:sp>
    </p:spTree>
    <p:extLst>
      <p:ext uri="{BB962C8B-B14F-4D97-AF65-F5344CB8AC3E}">
        <p14:creationId xmlns:p14="http://schemas.microsoft.com/office/powerpoint/2010/main" val="3246020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lid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97EB0-1688-4379-931B-A9DCF76022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16232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41A8606-14C6-4635-B81B-FCDF7CB63485}"/>
              </a:ext>
            </a:extLst>
          </p:cNvPr>
          <p:cNvSpPr>
            <a:spLocks noGrp="1"/>
          </p:cNvSpPr>
          <p:nvPr>
            <p:ph type="body" sz="quarter" idx="10"/>
          </p:nvPr>
        </p:nvSpPr>
        <p:spPr>
          <a:xfrm>
            <a:off x="269239" y="2403257"/>
            <a:ext cx="5677357" cy="3902181"/>
          </a:xfrm>
        </p:spPr>
        <p:txBody>
          <a:bodyPr/>
          <a:lstStyle>
            <a:lvl1pPr>
              <a:lnSpc>
                <a:spcPct val="100000"/>
              </a:lnSpc>
              <a:spcBef>
                <a:spcPts val="1176"/>
              </a:spcBef>
              <a:spcAft>
                <a:spcPts val="588"/>
              </a:spcAft>
              <a:defRPr/>
            </a:lvl1pPr>
            <a:lvl2pPr>
              <a:lnSpc>
                <a:spcPct val="100000"/>
              </a:lnSpc>
              <a:spcBef>
                <a:spcPts val="294"/>
              </a:spcBef>
              <a:spcAft>
                <a:spcPts val="294"/>
              </a:spcAft>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453C2EA7-E626-4675-866C-2FDF7AA2217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952294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Text + Imag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41A8606-14C6-4635-B81B-FCDF7CB63485}"/>
              </a:ext>
            </a:extLst>
          </p:cNvPr>
          <p:cNvSpPr>
            <a:spLocks noGrp="1"/>
          </p:cNvSpPr>
          <p:nvPr>
            <p:ph type="body" sz="quarter" idx="10"/>
          </p:nvPr>
        </p:nvSpPr>
        <p:spPr>
          <a:xfrm>
            <a:off x="269239" y="2403257"/>
            <a:ext cx="7619611" cy="3902181"/>
          </a:xfrm>
        </p:spPr>
        <p:txBody>
          <a:bodyPr/>
          <a:lstStyle>
            <a:lvl1pPr>
              <a:lnSpc>
                <a:spcPct val="100000"/>
              </a:lnSpc>
              <a:spcBef>
                <a:spcPts val="1176"/>
              </a:spcBef>
              <a:spcAft>
                <a:spcPts val="588"/>
              </a:spcAft>
              <a:defRPr/>
            </a:lvl1pPr>
            <a:lvl2pPr>
              <a:lnSpc>
                <a:spcPct val="100000"/>
              </a:lnSpc>
              <a:spcBef>
                <a:spcPts val="294"/>
              </a:spcBef>
              <a:spcAft>
                <a:spcPts val="294"/>
              </a:spcAft>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8E29B41A-A648-4F34-BA02-EC268DE3F49C}"/>
              </a:ext>
            </a:extLst>
          </p:cNvPr>
          <p:cNvSpPr>
            <a:spLocks noGrp="1"/>
          </p:cNvSpPr>
          <p:nvPr>
            <p:ph type="pic" sz="quarter" idx="11"/>
          </p:nvPr>
        </p:nvSpPr>
        <p:spPr>
          <a:xfrm>
            <a:off x="8112956" y="0"/>
            <a:ext cx="4079044" cy="6858000"/>
          </a:xfrm>
        </p:spPr>
        <p:txBody>
          <a:bodyPr/>
          <a:lstStyle/>
          <a:p>
            <a:endParaRPr lang="en-US"/>
          </a:p>
        </p:txBody>
      </p:sp>
      <p:sp>
        <p:nvSpPr>
          <p:cNvPr id="8" name="Title 7">
            <a:extLst>
              <a:ext uri="{FF2B5EF4-FFF2-40B4-BE49-F238E27FC236}">
                <a16:creationId xmlns:a16="http://schemas.microsoft.com/office/drawing/2014/main" id="{D881271C-3FF8-48A0-9D68-C81209C36D9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538728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Text + Image widene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41A8606-14C6-4635-B81B-FCDF7CB63485}"/>
              </a:ext>
            </a:extLst>
          </p:cNvPr>
          <p:cNvSpPr>
            <a:spLocks noGrp="1"/>
          </p:cNvSpPr>
          <p:nvPr>
            <p:ph type="body" sz="quarter" idx="10"/>
          </p:nvPr>
        </p:nvSpPr>
        <p:spPr>
          <a:xfrm>
            <a:off x="269239" y="2403257"/>
            <a:ext cx="5677357" cy="3902181"/>
          </a:xfrm>
        </p:spPr>
        <p:txBody>
          <a:bodyPr wrap="square"/>
          <a:lstStyle>
            <a:lvl1pPr>
              <a:lnSpc>
                <a:spcPct val="100000"/>
              </a:lnSpc>
              <a:spcBef>
                <a:spcPts val="1176"/>
              </a:spcBef>
              <a:spcAft>
                <a:spcPts val="588"/>
              </a:spcAft>
              <a:defRPr/>
            </a:lvl1pPr>
            <a:lvl2pPr>
              <a:lnSpc>
                <a:spcPct val="100000"/>
              </a:lnSpc>
              <a:spcBef>
                <a:spcPts val="294"/>
              </a:spcBef>
              <a:spcAft>
                <a:spcPts val="294"/>
              </a:spcAft>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8E29B41A-A648-4F34-BA02-EC268DE3F49C}"/>
              </a:ext>
            </a:extLst>
          </p:cNvPr>
          <p:cNvSpPr>
            <a:spLocks noGrp="1"/>
          </p:cNvSpPr>
          <p:nvPr>
            <p:ph type="pic" sz="quarter" idx="11"/>
          </p:nvPr>
        </p:nvSpPr>
        <p:spPr>
          <a:xfrm>
            <a:off x="5946597" y="0"/>
            <a:ext cx="6245404" cy="6858000"/>
          </a:xfrm>
        </p:spPr>
        <p:txBody>
          <a:bodyPr/>
          <a:lstStyle/>
          <a:p>
            <a:endParaRPr lang="en-US"/>
          </a:p>
        </p:txBody>
      </p:sp>
      <p:sp>
        <p:nvSpPr>
          <p:cNvPr id="3" name="Title 2">
            <a:extLst>
              <a:ext uri="{FF2B5EF4-FFF2-40B4-BE49-F238E27FC236}">
                <a16:creationId xmlns:a16="http://schemas.microsoft.com/office/drawing/2014/main" id="{F33D6311-C092-471B-9D95-21A658315069}"/>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68B39947-31AA-4EE9-AF61-9A26A427DF95}"/>
              </a:ext>
            </a:extLst>
          </p:cNvPr>
          <p:cNvSpPr>
            <a:spLocks noGrp="1"/>
          </p:cNvSpPr>
          <p:nvPr>
            <p:ph type="body" sz="quarter" idx="15"/>
          </p:nvPr>
        </p:nvSpPr>
        <p:spPr>
          <a:xfrm>
            <a:off x="269240" y="1223174"/>
            <a:ext cx="3007457" cy="452654"/>
          </a:xfrm>
        </p:spPr>
        <p:txBody>
          <a:bodyPr wrap="none" tIns="0">
            <a:spAutoFit/>
          </a:bodyPr>
          <a:lstStyle>
            <a:lvl1pPr marL="0" indent="0">
              <a:buNone/>
              <a:defRPr sz="2353">
                <a:gradFill>
                  <a:gsLst>
                    <a:gs pos="2917">
                      <a:schemeClr val="tx1">
                        <a:lumMod val="75000"/>
                      </a:schemeClr>
                    </a:gs>
                    <a:gs pos="100000">
                      <a:schemeClr val="tx1">
                        <a:lumMod val="75000"/>
                      </a:schemeClr>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5525890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 Title +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61D55C-8491-4307-9DE2-CE748EDBD7BB}"/>
              </a:ext>
            </a:extLst>
          </p:cNvPr>
          <p:cNvSpPr>
            <a:spLocks noGrp="1"/>
          </p:cNvSpPr>
          <p:nvPr>
            <p:ph type="title"/>
          </p:nvPr>
        </p:nvSpPr>
        <p:spPr>
          <a:xfrm>
            <a:off x="6394809" y="814057"/>
            <a:ext cx="4340227" cy="472502"/>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C41A8606-14C6-4635-B81B-FCDF7CB63485}"/>
              </a:ext>
            </a:extLst>
          </p:cNvPr>
          <p:cNvSpPr>
            <a:spLocks noGrp="1"/>
          </p:cNvSpPr>
          <p:nvPr>
            <p:ph type="body" sz="quarter" idx="10"/>
          </p:nvPr>
        </p:nvSpPr>
        <p:spPr>
          <a:xfrm>
            <a:off x="6394809" y="2532449"/>
            <a:ext cx="5527953" cy="3772990"/>
          </a:xfrm>
        </p:spPr>
        <p:txBody>
          <a:bodyPr/>
          <a:lstStyle>
            <a:lvl1pPr>
              <a:lnSpc>
                <a:spcPct val="100000"/>
              </a:lnSpc>
              <a:spcBef>
                <a:spcPts val="1176"/>
              </a:spcBef>
              <a:spcAft>
                <a:spcPts val="588"/>
              </a:spcAft>
              <a:defRPr/>
            </a:lvl1pPr>
            <a:lvl2pPr>
              <a:lnSpc>
                <a:spcPct val="100000"/>
              </a:lnSpc>
              <a:spcBef>
                <a:spcPts val="294"/>
              </a:spcBef>
              <a:spcAft>
                <a:spcPts val="294"/>
              </a:spcAft>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8E29B41A-A648-4F34-BA02-EC268DE3F49C}"/>
              </a:ext>
            </a:extLst>
          </p:cNvPr>
          <p:cNvSpPr>
            <a:spLocks noGrp="1"/>
          </p:cNvSpPr>
          <p:nvPr>
            <p:ph type="pic" sz="quarter" idx="11"/>
          </p:nvPr>
        </p:nvSpPr>
        <p:spPr>
          <a:xfrm>
            <a:off x="1" y="0"/>
            <a:ext cx="5946596" cy="6858000"/>
          </a:xfrm>
        </p:spPr>
        <p:txBody>
          <a:bodyPr/>
          <a:lstStyle/>
          <a:p>
            <a:endParaRPr lang="en-US"/>
          </a:p>
        </p:txBody>
      </p:sp>
    </p:spTree>
    <p:extLst>
      <p:ext uri="{BB962C8B-B14F-4D97-AF65-F5344CB8AC3E}">
        <p14:creationId xmlns:p14="http://schemas.microsoft.com/office/powerpoint/2010/main" val="414412269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narrowed + Title +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41A8606-14C6-4635-B81B-FCDF7CB63485}"/>
              </a:ext>
            </a:extLst>
          </p:cNvPr>
          <p:cNvSpPr>
            <a:spLocks noGrp="1"/>
          </p:cNvSpPr>
          <p:nvPr>
            <p:ph type="body" sz="quarter" idx="10"/>
          </p:nvPr>
        </p:nvSpPr>
        <p:spPr>
          <a:xfrm>
            <a:off x="4303151" y="2532448"/>
            <a:ext cx="7619611" cy="3772991"/>
          </a:xfrm>
        </p:spPr>
        <p:txBody>
          <a:bodyPr/>
          <a:lstStyle>
            <a:lvl1pPr>
              <a:lnSpc>
                <a:spcPct val="100000"/>
              </a:lnSpc>
              <a:spcBef>
                <a:spcPts val="1176"/>
              </a:spcBef>
              <a:spcAft>
                <a:spcPts val="588"/>
              </a:spcAft>
              <a:defRPr/>
            </a:lvl1pPr>
            <a:lvl2pPr>
              <a:lnSpc>
                <a:spcPct val="100000"/>
              </a:lnSpc>
              <a:spcBef>
                <a:spcPts val="294"/>
              </a:spcBef>
              <a:spcAft>
                <a:spcPts val="294"/>
              </a:spcAft>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8E29B41A-A648-4F34-BA02-EC268DE3F49C}"/>
              </a:ext>
            </a:extLst>
          </p:cNvPr>
          <p:cNvSpPr>
            <a:spLocks noGrp="1"/>
          </p:cNvSpPr>
          <p:nvPr>
            <p:ph type="pic" sz="quarter" idx="11"/>
          </p:nvPr>
        </p:nvSpPr>
        <p:spPr>
          <a:xfrm>
            <a:off x="1" y="0"/>
            <a:ext cx="4079044" cy="6858000"/>
          </a:xfrm>
        </p:spPr>
        <p:txBody>
          <a:bodyPr/>
          <a:lstStyle/>
          <a:p>
            <a:endParaRPr lang="en-US"/>
          </a:p>
        </p:txBody>
      </p:sp>
      <p:sp>
        <p:nvSpPr>
          <p:cNvPr id="2" name="Title 1">
            <a:extLst>
              <a:ext uri="{FF2B5EF4-FFF2-40B4-BE49-F238E27FC236}">
                <a16:creationId xmlns:a16="http://schemas.microsoft.com/office/drawing/2014/main" id="{44ADC741-D24F-4CB7-B698-88E7285052B3}"/>
              </a:ext>
            </a:extLst>
          </p:cNvPr>
          <p:cNvSpPr>
            <a:spLocks noGrp="1"/>
          </p:cNvSpPr>
          <p:nvPr>
            <p:ph type="title"/>
          </p:nvPr>
        </p:nvSpPr>
        <p:spPr>
          <a:xfrm>
            <a:off x="4303151" y="814057"/>
            <a:ext cx="4340227" cy="472502"/>
          </a:xfrm>
        </p:spPr>
        <p:txBody>
          <a:bodyPr/>
          <a:lstStyle/>
          <a:p>
            <a:r>
              <a:rPr lang="en-US" dirty="0"/>
              <a:t>Click to edit Master title style</a:t>
            </a:r>
          </a:p>
        </p:txBody>
      </p:sp>
    </p:spTree>
    <p:extLst>
      <p:ext uri="{BB962C8B-B14F-4D97-AF65-F5344CB8AC3E}">
        <p14:creationId xmlns:p14="http://schemas.microsoft.com/office/powerpoint/2010/main" val="35677508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1.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image" Target="../media/image1.png"/><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4.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image" Target="../media/image1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2.emf"/><Relationship Id="rId2" Type="http://schemas.openxmlformats.org/officeDocument/2006/relationships/slideLayout" Target="../slideLayouts/slideLayout94.xml"/><Relationship Id="rId16" Type="http://schemas.openxmlformats.org/officeDocument/2006/relationships/theme" Target="../theme/theme5.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6.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theme" Target="../theme/theme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21779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62179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9170632"/>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75388129"/>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60" r:id="rId25"/>
  </p:sldLayoutIdLst>
  <mc:AlternateContent xmlns:mc="http://schemas.openxmlformats.org/markup-compatibility/2006" xmlns:p14="http://schemas.microsoft.com/office/powerpoint/2010/main">
    <mc:Choice Requires="p14">
      <p:transition p14:dur="0" advTm="11570"/>
    </mc:Choice>
    <mc:Fallback xmlns="">
      <p:transition advTm="11570"/>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822618"/>
            <a:ext cx="4334928" cy="470759"/>
          </a:xfrm>
          <a:prstGeom prst="rect">
            <a:avLst/>
          </a:prstGeom>
        </p:spPr>
        <p:txBody>
          <a:bodyPr vert="horz" wrap="none" lIns="0" tIns="0" rIns="0" bIns="91440" rtlCol="0" anchor="t">
            <a:spAutoFit/>
          </a:bodyPr>
          <a:lstStyle/>
          <a:p>
            <a:r>
              <a:rPr lang="en-US" dirty="0"/>
              <a:t>Click to edit Master title style</a:t>
            </a:r>
          </a:p>
        </p:txBody>
      </p:sp>
      <p:sp>
        <p:nvSpPr>
          <p:cNvPr id="4" name="Text Placeholder 3"/>
          <p:cNvSpPr>
            <a:spLocks noGrp="1"/>
          </p:cNvSpPr>
          <p:nvPr>
            <p:ph type="body" idx="1"/>
          </p:nvPr>
        </p:nvSpPr>
        <p:spPr>
          <a:xfrm>
            <a:off x="269239" y="1648081"/>
            <a:ext cx="11653522" cy="4657357"/>
          </a:xfrm>
          <a:prstGeom prst="rect">
            <a:avLst/>
          </a:prstGeom>
        </p:spPr>
        <p:txBody>
          <a:bodyPr vert="horz" wrap="square" lIns="0" tIns="91440" rIns="0" bIns="91440" rtlCol="0">
            <a:noAutofit/>
          </a:bodyPr>
          <a:lstStyle/>
          <a:p>
            <a:pPr lvl="0"/>
            <a:r>
              <a:rPr lang="en-US" dirty="0"/>
              <a:t>Edit Master text styles</a:t>
            </a:r>
          </a:p>
          <a:p>
            <a:pPr lvl="1"/>
            <a:r>
              <a:rPr lang="en-US" dirty="0"/>
              <a:t>Second level</a:t>
            </a:r>
          </a:p>
          <a:p>
            <a:pPr lvl="2"/>
            <a:r>
              <a:rPr lang="en-US" dirty="0"/>
              <a:t>Third level</a:t>
            </a:r>
          </a:p>
        </p:txBody>
      </p:sp>
      <p:pic>
        <p:nvPicPr>
          <p:cNvPr id="5" name="Picture 4"/>
          <p:cNvPicPr>
            <a:picLocks noChangeAspect="1"/>
          </p:cNvPicPr>
          <p:nvPr userDrawn="1"/>
        </p:nvPicPr>
        <p:blipFill>
          <a:blip r:embed="rId17"/>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170879537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2" r:id="rId9"/>
    <p:sldLayoutId id="2147483773" r:id="rId10"/>
    <p:sldLayoutId id="2147483774" r:id="rId11"/>
    <p:sldLayoutId id="2147483775" r:id="rId12"/>
    <p:sldLayoutId id="2147483776" r:id="rId13"/>
    <p:sldLayoutId id="2147483777" r:id="rId14"/>
    <p:sldLayoutId id="2147483778" r:id="rId15"/>
  </p:sldLayoutIdLst>
  <p:transition>
    <p:fade/>
  </p:transition>
  <p:txStyles>
    <p:titleStyle>
      <a:lvl1pPr algn="l" defTabSz="896365" rtl="0" eaLnBrk="1" latinLnBrk="0" hangingPunct="1">
        <a:lnSpc>
          <a:spcPct val="90000"/>
        </a:lnSpc>
        <a:spcBef>
          <a:spcPct val="0"/>
        </a:spcBef>
        <a:buNone/>
        <a:defRPr lang="en-US" sz="2745" b="0" kern="1200" cap="none" spc="0" baseline="0" dirty="0" smtClean="0">
          <a:ln w="3175">
            <a:noFill/>
          </a:ln>
          <a:solidFill>
            <a:schemeClr val="accent2"/>
          </a:solidFill>
          <a:effectLst/>
          <a:latin typeface="Segoe UI Semilight" panose="020B0402040204020203" pitchFamily="34" charset="0"/>
          <a:ea typeface="+mn-ea"/>
          <a:cs typeface="Segoe UI Semilight" panose="020B0402040204020203" pitchFamily="34" charset="0"/>
        </a:defRPr>
      </a:lvl1pPr>
    </p:titleStyle>
    <p:bodyStyle>
      <a:lvl1pPr marL="0" marR="0" indent="0" algn="l" defTabSz="896365" rtl="0" eaLnBrk="1" fontAlgn="auto" latinLnBrk="0" hangingPunct="1">
        <a:lnSpc>
          <a:spcPct val="100000"/>
        </a:lnSpc>
        <a:spcBef>
          <a:spcPts val="588"/>
        </a:spcBef>
        <a:spcAft>
          <a:spcPts val="588"/>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896365" rtl="0" eaLnBrk="1" fontAlgn="auto" latinLnBrk="0" hangingPunct="1">
        <a:lnSpc>
          <a:spcPct val="100000"/>
        </a:lnSpc>
        <a:spcBef>
          <a:spcPts val="588"/>
        </a:spcBef>
        <a:spcAft>
          <a:spcPts val="588"/>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2pPr>
      <a:lvl3pPr marL="166517" marR="0" indent="-166517" algn="l" defTabSz="896365" rtl="0" eaLnBrk="1" fontAlgn="auto" latinLnBrk="0" hangingPunct="1">
        <a:lnSpc>
          <a:spcPct val="100000"/>
        </a:lnSpc>
        <a:spcBef>
          <a:spcPts val="588"/>
        </a:spcBef>
        <a:spcAft>
          <a:spcPts val="588"/>
        </a:spcAft>
        <a:buClr>
          <a:schemeClr val="tx1"/>
        </a:buClr>
        <a:buSzPct val="10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100000"/>
        </a:lnSpc>
        <a:spcBef>
          <a:spcPts val="0"/>
        </a:spcBef>
        <a:spcAft>
          <a:spcPts val="588"/>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100000"/>
        </a:lnSpc>
        <a:spcBef>
          <a:spcPts val="0"/>
        </a:spcBef>
        <a:spcAft>
          <a:spcPts val="588"/>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5" orient="horz" pos="523">
          <p15:clr>
            <a:srgbClr val="F26B43"/>
          </p15:clr>
        </p15:guide>
        <p15:guide id="26" orient="horz" pos="4051">
          <p15:clr>
            <a:srgbClr val="F26B43"/>
          </p15:clr>
        </p15:guide>
        <p15:guide id="31" pos="173">
          <p15:clr>
            <a:srgbClr val="F26B43"/>
          </p15:clr>
        </p15:guide>
        <p15:guide id="32"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53170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transition>
    <p:fade/>
  </p:transition>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33249"/>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Lst>
  <mc:AlternateContent xmlns:mc="http://schemas.openxmlformats.org/markup-compatibility/2006" xmlns:p14="http://schemas.microsoft.com/office/powerpoint/2010/main">
    <mc:Choice Requires="p14">
      <p:transition p14:dur="0" advTm="11570"/>
    </mc:Choice>
    <mc:Fallback xmlns="">
      <p:transition advTm="11570"/>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emf"/><Relationship Id="rId7" Type="http://schemas.openxmlformats.org/officeDocument/2006/relationships/image" Target="../media/image56.png"/><Relationship Id="rId12"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55.emf"/><Relationship Id="rId11" Type="http://schemas.openxmlformats.org/officeDocument/2006/relationships/image" Target="../media/image60.png"/><Relationship Id="rId5" Type="http://schemas.openxmlformats.org/officeDocument/2006/relationships/image" Target="../media/image54.emf"/><Relationship Id="rId10" Type="http://schemas.openxmlformats.org/officeDocument/2006/relationships/image" Target="../media/image59.svg"/><Relationship Id="rId4" Type="http://schemas.openxmlformats.org/officeDocument/2006/relationships/image" Target="../media/image53.emf"/><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9.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6.jpg"/><Relationship Id="rId2" Type="http://schemas.openxmlformats.org/officeDocument/2006/relationships/video" Target="https://www.youtube.com/embed/lsggSiKnbW4" TargetMode="External"/><Relationship Id="rId1" Type="http://schemas.openxmlformats.org/officeDocument/2006/relationships/tags" Target="../tags/tag5.xml"/><Relationship Id="rId6" Type="http://schemas.openxmlformats.org/officeDocument/2006/relationships/hyperlink" Target="https://www.microsoft.com/en-us/Accessibility/office" TargetMode="External"/><Relationship Id="rId5" Type="http://schemas.openxmlformats.org/officeDocument/2006/relationships/hyperlink" Target="https://blogs.msdn.microsoft.com/austeachers/2017/12/05/making-a-difference-nsw-education-and-office-365-changing-school-culture/"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6.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7.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47.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 Id="rId9" Type="http://schemas.openxmlformats.org/officeDocument/2006/relationships/image" Target="../media/image7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hyperlink" Target="https://blogs.msdn.microsoft.com/accessibility/2017/10/23/inclusioninactionlearningtools/" TargetMode="External"/><Relationship Id="rId7" Type="http://schemas.openxmlformats.org/officeDocument/2006/relationships/hyperlink" Target="https://blogs.msdn.microsoft.com/accessibility/2017/10/30/inclusion-in-action-justin/"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9.jpeg"/><Relationship Id="rId5" Type="http://schemas.openxmlformats.org/officeDocument/2006/relationships/hyperlink" Target="https://blogs.msdn.microsoft.com/accessibility/2017/11/06/inclusion-in-action-veronica/" TargetMode="External"/><Relationship Id="rId10" Type="http://schemas.openxmlformats.org/officeDocument/2006/relationships/image" Target="../media/image41.jpeg"/><Relationship Id="rId4" Type="http://schemas.openxmlformats.org/officeDocument/2006/relationships/image" Target="../media/image38.jpeg"/><Relationship Id="rId9" Type="http://schemas.openxmlformats.org/officeDocument/2006/relationships/hyperlink" Target="https://blogs.msdn.microsoft.com/accessibility/2017/11/20/inclusion-in-action-jack/"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4.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48.png"/><Relationship Id="rId5" Type="http://schemas.openxmlformats.org/officeDocument/2006/relationships/notesSlide" Target="../notesSlides/notesSlide8.xml"/><Relationship Id="rId4"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9.jpg"/><Relationship Id="rId2" Type="http://schemas.openxmlformats.org/officeDocument/2006/relationships/video" Target="https://www.youtube.com/embed/yVpGtB1df50" TargetMode="External"/><Relationship Id="rId1" Type="http://schemas.openxmlformats.org/officeDocument/2006/relationships/tags" Target="../tags/tag4.xml"/><Relationship Id="rId6" Type="http://schemas.openxmlformats.org/officeDocument/2006/relationships/hyperlink" Target="https://translator.microsoft.com/help/education/" TargetMode="External"/><Relationship Id="rId5" Type="http://schemas.openxmlformats.org/officeDocument/2006/relationships/hyperlink" Target="https://customers.microsoft.com/en-us/story/chinook-middle-school-microsoft-translator-us"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62888" y="147320"/>
            <a:ext cx="7954012" cy="5976165"/>
          </a:xfrm>
        </p:spPr>
        <p:txBody>
          <a:bodyPr>
            <a:noAutofit/>
          </a:bodyPr>
          <a:lstStyle/>
          <a:p>
            <a:r>
              <a:rPr lang="en-US" sz="4400" b="1" dirty="0">
                <a:solidFill>
                  <a:schemeClr val="bg1"/>
                </a:solidFill>
              </a:rPr>
              <a:t>Create More Inclusive Classrooms with Microsoft 365 Education</a:t>
            </a:r>
            <a:br>
              <a:rPr lang="en-US" sz="4400" b="1" dirty="0">
                <a:solidFill>
                  <a:schemeClr val="bg1"/>
                </a:solidFill>
              </a:rPr>
            </a:br>
            <a:br>
              <a:rPr lang="en-US" sz="4800" b="1" dirty="0">
                <a:solidFill>
                  <a:schemeClr val="bg1"/>
                </a:solidFill>
              </a:rPr>
            </a:br>
            <a:r>
              <a:rPr lang="en-US" sz="2800" dirty="0">
                <a:solidFill>
                  <a:schemeClr val="bg1"/>
                </a:solidFill>
              </a:rPr>
              <a:t>Malavika Rewari</a:t>
            </a:r>
            <a:br>
              <a:rPr lang="en-US" sz="2800" dirty="0">
                <a:solidFill>
                  <a:schemeClr val="bg1"/>
                </a:solidFill>
              </a:rPr>
            </a:br>
            <a:r>
              <a:rPr lang="en-US" sz="2800" dirty="0">
                <a:solidFill>
                  <a:schemeClr val="bg1"/>
                </a:solidFill>
              </a:rPr>
              <a:t>Microsoft 365 Marketing</a:t>
            </a:r>
            <a:br>
              <a:rPr lang="en-US" sz="2800" dirty="0">
                <a:solidFill>
                  <a:schemeClr val="bg1"/>
                </a:solidFill>
              </a:rPr>
            </a:br>
            <a:r>
              <a:rPr lang="en-US" sz="2800" u="sng" dirty="0">
                <a:solidFill>
                  <a:schemeClr val="bg1"/>
                </a:solidFill>
              </a:rPr>
              <a:t>@MalavikaRewari</a:t>
            </a:r>
            <a:br>
              <a:rPr lang="en-US" sz="2800" dirty="0">
                <a:solidFill>
                  <a:schemeClr val="bg1"/>
                </a:solidFill>
              </a:rPr>
            </a:br>
            <a:br>
              <a:rPr lang="en-US" sz="2800" dirty="0">
                <a:solidFill>
                  <a:schemeClr val="bg1"/>
                </a:solidFill>
              </a:rPr>
            </a:br>
            <a:r>
              <a:rPr lang="en-US" sz="2800" dirty="0">
                <a:solidFill>
                  <a:schemeClr val="bg1"/>
                </a:solidFill>
              </a:rPr>
              <a:t>Megan Lawrence</a:t>
            </a:r>
            <a:br>
              <a:rPr lang="en-US" sz="2800" dirty="0">
                <a:solidFill>
                  <a:schemeClr val="bg1"/>
                </a:solidFill>
              </a:rPr>
            </a:br>
            <a:r>
              <a:rPr lang="en-US" sz="2800" dirty="0">
                <a:solidFill>
                  <a:schemeClr val="bg1"/>
                </a:solidFill>
              </a:rPr>
              <a:t>Microsoft Accessibility</a:t>
            </a:r>
            <a:br>
              <a:rPr lang="en-US" sz="2800" dirty="0">
                <a:solidFill>
                  <a:schemeClr val="bg1"/>
                </a:solidFill>
              </a:rPr>
            </a:br>
            <a:r>
              <a:rPr lang="en-US" sz="2800" u="sng" dirty="0">
                <a:solidFill>
                  <a:schemeClr val="bg1"/>
                </a:solidFill>
              </a:rPr>
              <a:t>@accessgeo</a:t>
            </a:r>
            <a:br>
              <a:rPr lang="en-US" sz="2400" dirty="0">
                <a:solidFill>
                  <a:schemeClr val="bg1"/>
                </a:solidFill>
              </a:rPr>
            </a:br>
            <a:br>
              <a:rPr lang="en-US" sz="3200" dirty="0">
                <a:solidFill>
                  <a:schemeClr val="bg1"/>
                </a:solidFill>
              </a:rPr>
            </a:br>
            <a:br>
              <a:rPr lang="en-US" sz="3137" dirty="0">
                <a:solidFill>
                  <a:schemeClr val="bg1"/>
                </a:solidFill>
              </a:rPr>
            </a:br>
            <a:br>
              <a:rPr lang="en-US" sz="4313" dirty="0">
                <a:solidFill>
                  <a:schemeClr val="bg1"/>
                </a:solidFill>
              </a:rPr>
            </a:br>
            <a:endParaRPr lang="en-GB" sz="3200"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38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CB03-CC2F-414C-9688-DD959D74F3EB}"/>
              </a:ext>
            </a:extLst>
          </p:cNvPr>
          <p:cNvSpPr>
            <a:spLocks noGrp="1"/>
          </p:cNvSpPr>
          <p:nvPr>
            <p:ph type="title"/>
          </p:nvPr>
        </p:nvSpPr>
        <p:spPr>
          <a:xfrm>
            <a:off x="315476" y="289511"/>
            <a:ext cx="11876523" cy="899665"/>
          </a:xfrm>
        </p:spPr>
        <p:txBody>
          <a:bodyPr/>
          <a:lstStyle/>
          <a:p>
            <a:r>
              <a:rPr lang="en-US" sz="4000" dirty="0">
                <a:solidFill>
                  <a:srgbClr val="7030A0"/>
                </a:solidFill>
              </a:rPr>
              <a:t>Collaborate inclusively in diverse teams with Office 365</a:t>
            </a:r>
          </a:p>
        </p:txBody>
      </p:sp>
      <p:sp>
        <p:nvSpPr>
          <p:cNvPr id="4" name="Text Placeholder 3">
            <a:extLst>
              <a:ext uri="{FF2B5EF4-FFF2-40B4-BE49-F238E27FC236}">
                <a16:creationId xmlns:a16="http://schemas.microsoft.com/office/drawing/2014/main" id="{19C4B8F3-BA60-4594-BA6B-4BFA2A919157}"/>
              </a:ext>
            </a:extLst>
          </p:cNvPr>
          <p:cNvSpPr>
            <a:spLocks noGrp="1"/>
          </p:cNvSpPr>
          <p:nvPr>
            <p:ph type="body" sz="quarter" idx="11"/>
          </p:nvPr>
        </p:nvSpPr>
        <p:spPr>
          <a:xfrm>
            <a:off x="6896668" y="1798776"/>
            <a:ext cx="5378548" cy="3536353"/>
          </a:xfrm>
        </p:spPr>
        <p:txBody>
          <a:bodyPr/>
          <a:lstStyle/>
          <a:p>
            <a:pPr marL="342900" indent="-342900">
              <a:spcAft>
                <a:spcPts val="600"/>
              </a:spcAft>
            </a:pPr>
            <a:r>
              <a:rPr lang="en-US" sz="2400" dirty="0">
                <a:solidFill>
                  <a:srgbClr val="7030A0"/>
                </a:solidFill>
              </a:rPr>
              <a:t>Classroom Notebooks with teachers and students</a:t>
            </a:r>
          </a:p>
          <a:p>
            <a:pPr marL="342900" indent="-342900">
              <a:spcAft>
                <a:spcPts val="600"/>
              </a:spcAft>
            </a:pPr>
            <a:r>
              <a:rPr lang="en-US" sz="2400" dirty="0">
                <a:solidFill>
                  <a:srgbClr val="7030A0"/>
                </a:solidFill>
              </a:rPr>
              <a:t>Teachers add lesson plans, PowerPoint, and transcripts, etc. </a:t>
            </a:r>
          </a:p>
          <a:p>
            <a:pPr marL="342900" indent="-342900">
              <a:spcAft>
                <a:spcPts val="600"/>
              </a:spcAft>
            </a:pPr>
            <a:r>
              <a:rPr lang="en-US" sz="2400" dirty="0">
                <a:solidFill>
                  <a:srgbClr val="7030A0"/>
                </a:solidFill>
              </a:rPr>
              <a:t>Students collect notes in one location and link to shared documents.   </a:t>
            </a:r>
          </a:p>
          <a:p>
            <a:pPr marL="0" indent="0">
              <a:buNone/>
            </a:pPr>
            <a:endParaRPr lang="en-US" sz="2400" dirty="0">
              <a:solidFill>
                <a:srgbClr val="7030A0"/>
              </a:solidFill>
            </a:endParaRPr>
          </a:p>
        </p:txBody>
      </p:sp>
      <p:pic>
        <p:nvPicPr>
          <p:cNvPr id="5" name="Picture 4" descr="A screenshot of OneNote&#10;&#10;Description generated with very high confidence">
            <a:extLst>
              <a:ext uri="{FF2B5EF4-FFF2-40B4-BE49-F238E27FC236}">
                <a16:creationId xmlns:a16="http://schemas.microsoft.com/office/drawing/2014/main" id="{8BFE5A1E-45A3-416A-A35A-CCB6851C7DEF}"/>
              </a:ext>
            </a:extLst>
          </p:cNvPr>
          <p:cNvPicPr>
            <a:picLocks noChangeAspect="1"/>
          </p:cNvPicPr>
          <p:nvPr/>
        </p:nvPicPr>
        <p:blipFill>
          <a:blip r:embed="rId3"/>
          <a:stretch>
            <a:fillRect/>
          </a:stretch>
        </p:blipFill>
        <p:spPr>
          <a:xfrm>
            <a:off x="315477" y="1395800"/>
            <a:ext cx="6001273" cy="3792248"/>
          </a:xfrm>
          <a:prstGeom prst="rect">
            <a:avLst/>
          </a:prstGeom>
          <a:ln>
            <a:solidFill>
              <a:schemeClr val="tx1"/>
            </a:solidFill>
          </a:ln>
        </p:spPr>
      </p:pic>
      <p:pic>
        <p:nvPicPr>
          <p:cNvPr id="6" name="Picture 5" descr="Screenshot of a OneNote Notebook">
            <a:extLst>
              <a:ext uri="{FF2B5EF4-FFF2-40B4-BE49-F238E27FC236}">
                <a16:creationId xmlns:a16="http://schemas.microsoft.com/office/drawing/2014/main" id="{42DFBA55-46AA-4C52-9102-933DB9CAE017}"/>
              </a:ext>
            </a:extLst>
          </p:cNvPr>
          <p:cNvPicPr>
            <a:picLocks noChangeAspect="1"/>
          </p:cNvPicPr>
          <p:nvPr/>
        </p:nvPicPr>
        <p:blipFill>
          <a:blip r:embed="rId4"/>
          <a:stretch>
            <a:fillRect/>
          </a:stretch>
        </p:blipFill>
        <p:spPr>
          <a:xfrm>
            <a:off x="3575714" y="2267989"/>
            <a:ext cx="3239522" cy="4196847"/>
          </a:xfrm>
          <a:prstGeom prst="rect">
            <a:avLst/>
          </a:prstGeom>
          <a:ln>
            <a:solidFill>
              <a:schemeClr val="tx1"/>
            </a:solidFill>
          </a:ln>
        </p:spPr>
      </p:pic>
    </p:spTree>
    <p:extLst>
      <p:ext uri="{BB962C8B-B14F-4D97-AF65-F5344CB8AC3E}">
        <p14:creationId xmlns:p14="http://schemas.microsoft.com/office/powerpoint/2010/main" val="17232469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67913" y="902743"/>
            <a:ext cx="8256176" cy="1039900"/>
          </a:xfrm>
          <a:prstGeom prst="rect">
            <a:avLst/>
          </a:prstGeom>
        </p:spPr>
        <p:txBody>
          <a:bodyPr wrap="square">
            <a:spAutoFit/>
          </a:bodyPr>
          <a:lstStyle/>
          <a:p>
            <a:pPr algn="ctr" defTabSz="914142">
              <a:lnSpc>
                <a:spcPct val="120000"/>
              </a:lnSpc>
              <a:spcBef>
                <a:spcPts val="1568"/>
              </a:spcBef>
            </a:pPr>
            <a:r>
              <a:rPr lang="en-US" sz="1765" dirty="0">
                <a:solidFill>
                  <a:srgbClr val="404041"/>
                </a:solidFill>
                <a:latin typeface="Segoe UI Light" charset="0"/>
                <a:ea typeface="Segoe UI Light" charset="0"/>
                <a:cs typeface="Segoe UI Light" charset="0"/>
              </a:rPr>
              <a:t>Built-in accessibility solutions from Microsoft help reduce the stigma of learning challenges and provide students with the tools they need to fully engage with their curricula, classmates, and teachers in powerful new ways. </a:t>
            </a:r>
          </a:p>
        </p:txBody>
      </p:sp>
      <p:grpSp>
        <p:nvGrpSpPr>
          <p:cNvPr id="14" name="Group 13" descr="Read">
            <a:extLst>
              <a:ext uri="{FF2B5EF4-FFF2-40B4-BE49-F238E27FC236}">
                <a16:creationId xmlns:a16="http://schemas.microsoft.com/office/drawing/2014/main" id="{58F0C285-3B0E-41CF-889E-FF55D400E473}"/>
              </a:ext>
            </a:extLst>
          </p:cNvPr>
          <p:cNvGrpSpPr/>
          <p:nvPr/>
        </p:nvGrpSpPr>
        <p:grpSpPr>
          <a:xfrm>
            <a:off x="557113" y="3232755"/>
            <a:ext cx="2276360" cy="619144"/>
            <a:chOff x="4620407" y="1094363"/>
            <a:chExt cx="2129611" cy="619144"/>
          </a:xfrm>
        </p:grpSpPr>
        <p:sp>
          <p:nvSpPr>
            <p:cNvPr id="15" name="Text Placeholder 2">
              <a:extLst>
                <a:ext uri="{FF2B5EF4-FFF2-40B4-BE49-F238E27FC236}">
                  <a16:creationId xmlns:a16="http://schemas.microsoft.com/office/drawing/2014/main" id="{95FA0D47-131A-46D6-8D7F-6B1361459246}"/>
                </a:ext>
              </a:extLst>
            </p:cNvPr>
            <p:cNvSpPr txBox="1">
              <a:spLocks/>
            </p:cNvSpPr>
            <p:nvPr/>
          </p:nvSpPr>
          <p:spPr>
            <a:xfrm>
              <a:off x="5135844" y="1094363"/>
              <a:ext cx="1614174"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dirty="0">
                  <a:solidFill>
                    <a:srgbClr val="7030A0"/>
                  </a:solidFill>
                  <a:latin typeface="+mn-lt"/>
                </a:rPr>
                <a:t>Read</a:t>
              </a:r>
              <a:r>
                <a:rPr lang="en-US" dirty="0">
                  <a:latin typeface="+mn-lt"/>
                </a:rPr>
                <a:t> </a:t>
              </a:r>
            </a:p>
          </p:txBody>
        </p:sp>
        <p:pic>
          <p:nvPicPr>
            <p:cNvPr id="17" name="Picture 16" descr="Book">
              <a:extLst>
                <a:ext uri="{FF2B5EF4-FFF2-40B4-BE49-F238E27FC236}">
                  <a16:creationId xmlns:a16="http://schemas.microsoft.com/office/drawing/2014/main" id="{0876331B-9093-4FF5-BB4D-A02422A3F12A}"/>
                </a:ext>
              </a:extLst>
            </p:cNvPr>
            <p:cNvPicPr>
              <a:picLocks noChangeAspect="1"/>
            </p:cNvPicPr>
            <p:nvPr/>
          </p:nvPicPr>
          <p:blipFill>
            <a:blip r:embed="rId3"/>
            <a:stretch>
              <a:fillRect/>
            </a:stretch>
          </p:blipFill>
          <p:spPr>
            <a:xfrm>
              <a:off x="4620407" y="1189176"/>
              <a:ext cx="576510" cy="393384"/>
            </a:xfrm>
            <a:prstGeom prst="rect">
              <a:avLst/>
            </a:prstGeom>
          </p:spPr>
        </p:pic>
      </p:grpSp>
      <p:grpSp>
        <p:nvGrpSpPr>
          <p:cNvPr id="18" name="Group 17" descr="Write">
            <a:extLst>
              <a:ext uri="{FF2B5EF4-FFF2-40B4-BE49-F238E27FC236}">
                <a16:creationId xmlns:a16="http://schemas.microsoft.com/office/drawing/2014/main" id="{4B8DB57F-FE66-4E80-848E-6ECF6E743718}"/>
              </a:ext>
            </a:extLst>
          </p:cNvPr>
          <p:cNvGrpSpPr/>
          <p:nvPr/>
        </p:nvGrpSpPr>
        <p:grpSpPr>
          <a:xfrm>
            <a:off x="479478" y="5260517"/>
            <a:ext cx="1928708" cy="619144"/>
            <a:chOff x="7506119" y="1114344"/>
            <a:chExt cx="1804371" cy="619144"/>
          </a:xfrm>
        </p:grpSpPr>
        <p:sp>
          <p:nvSpPr>
            <p:cNvPr id="19" name="Text Placeholder 2">
              <a:extLst>
                <a:ext uri="{FF2B5EF4-FFF2-40B4-BE49-F238E27FC236}">
                  <a16:creationId xmlns:a16="http://schemas.microsoft.com/office/drawing/2014/main" id="{2875376E-E098-4251-9B7D-789E07BDF52D}"/>
                </a:ext>
              </a:extLst>
            </p:cNvPr>
            <p:cNvSpPr txBox="1">
              <a:spLocks/>
            </p:cNvSpPr>
            <p:nvPr/>
          </p:nvSpPr>
          <p:spPr>
            <a:xfrm>
              <a:off x="8097769" y="1114344"/>
              <a:ext cx="1212721"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dirty="0">
                  <a:solidFill>
                    <a:srgbClr val="7030A0"/>
                  </a:solidFill>
                  <a:latin typeface="+mn-lt"/>
                </a:rPr>
                <a:t>Write</a:t>
              </a:r>
              <a:r>
                <a:rPr lang="en-US" dirty="0"/>
                <a:t> </a:t>
              </a:r>
            </a:p>
          </p:txBody>
        </p:sp>
        <p:pic>
          <p:nvPicPr>
            <p:cNvPr id="20" name="Picture 19" descr="Pen">
              <a:extLst>
                <a:ext uri="{FF2B5EF4-FFF2-40B4-BE49-F238E27FC236}">
                  <a16:creationId xmlns:a16="http://schemas.microsoft.com/office/drawing/2014/main" id="{4DBBC1F4-BF4F-4E68-B5F1-8322F638F2AE}"/>
                </a:ext>
              </a:extLst>
            </p:cNvPr>
            <p:cNvPicPr>
              <a:picLocks noChangeAspect="1"/>
            </p:cNvPicPr>
            <p:nvPr/>
          </p:nvPicPr>
          <p:blipFill>
            <a:blip r:embed="rId4"/>
            <a:stretch>
              <a:fillRect/>
            </a:stretch>
          </p:blipFill>
          <p:spPr>
            <a:xfrm>
              <a:off x="7506119" y="1180221"/>
              <a:ext cx="642195" cy="411294"/>
            </a:xfrm>
            <a:prstGeom prst="rect">
              <a:avLst/>
            </a:prstGeom>
          </p:spPr>
        </p:pic>
      </p:grpSp>
      <p:grpSp>
        <p:nvGrpSpPr>
          <p:cNvPr id="2" name="Group 1" descr="Learning Tools">
            <a:extLst>
              <a:ext uri="{FF2B5EF4-FFF2-40B4-BE49-F238E27FC236}">
                <a16:creationId xmlns:a16="http://schemas.microsoft.com/office/drawing/2014/main" id="{78A15B33-F615-4A74-8338-6A1BE02507B7}"/>
              </a:ext>
            </a:extLst>
          </p:cNvPr>
          <p:cNvGrpSpPr/>
          <p:nvPr/>
        </p:nvGrpSpPr>
        <p:grpSpPr>
          <a:xfrm>
            <a:off x="3154036" y="2906325"/>
            <a:ext cx="2613010" cy="1260166"/>
            <a:chOff x="3563176" y="2906278"/>
            <a:chExt cx="2613010" cy="1260166"/>
          </a:xfrm>
        </p:grpSpPr>
        <p:sp>
          <p:nvSpPr>
            <p:cNvPr id="11" name="Rectangle 10">
              <a:extLst>
                <a:ext uri="{FF2B5EF4-FFF2-40B4-BE49-F238E27FC236}">
                  <a16:creationId xmlns:a16="http://schemas.microsoft.com/office/drawing/2014/main" id="{81C96159-312F-4890-BF32-BCF6A23B2A8B}"/>
                </a:ext>
              </a:extLst>
            </p:cNvPr>
            <p:cNvSpPr/>
            <p:nvPr/>
          </p:nvSpPr>
          <p:spPr>
            <a:xfrm>
              <a:off x="3563176" y="3739019"/>
              <a:ext cx="2613010" cy="427425"/>
            </a:xfrm>
            <a:prstGeom prst="rect">
              <a:avLst/>
            </a:prstGeom>
          </p:spPr>
          <p:txBody>
            <a:bodyPr wrap="square">
              <a:spAutoFit/>
            </a:bodyPr>
            <a:lstStyle/>
            <a:p>
              <a:pPr lvl="0" algn="ctr">
                <a:lnSpc>
                  <a:spcPct val="120000"/>
                </a:lnSpc>
                <a:spcBef>
                  <a:spcPts val="1600"/>
                </a:spcBef>
              </a:pPr>
              <a:r>
                <a:rPr lang="en-US" sz="2000" dirty="0">
                  <a:solidFill>
                    <a:srgbClr val="404041"/>
                  </a:solidFill>
                  <a:latin typeface="Segoe UI Light" charset="0"/>
                  <a:ea typeface="Segoe UI Light" charset="0"/>
                  <a:cs typeface="Segoe UI Light" charset="0"/>
                </a:rPr>
                <a:t>Learning Tools</a:t>
              </a:r>
            </a:p>
          </p:txBody>
        </p:sp>
        <p:pic>
          <p:nvPicPr>
            <p:cNvPr id="21" name="Picture 20" descr="Read Aloud">
              <a:extLst>
                <a:ext uri="{FF2B5EF4-FFF2-40B4-BE49-F238E27FC236}">
                  <a16:creationId xmlns:a16="http://schemas.microsoft.com/office/drawing/2014/main" id="{5457490F-925D-4954-902C-A63783231EB5}"/>
                </a:ext>
              </a:extLst>
            </p:cNvPr>
            <p:cNvPicPr>
              <a:picLocks noChangeAspect="1"/>
            </p:cNvPicPr>
            <p:nvPr/>
          </p:nvPicPr>
          <p:blipFill>
            <a:blip r:embed="rId5"/>
            <a:stretch>
              <a:fillRect/>
            </a:stretch>
          </p:blipFill>
          <p:spPr>
            <a:xfrm>
              <a:off x="4357424" y="2906278"/>
              <a:ext cx="1024514" cy="814674"/>
            </a:xfrm>
            <a:prstGeom prst="rect">
              <a:avLst/>
            </a:prstGeom>
          </p:spPr>
        </p:pic>
      </p:grpSp>
      <p:grpSp>
        <p:nvGrpSpPr>
          <p:cNvPr id="4" name="Group 3" descr="Dictate">
            <a:extLst>
              <a:ext uri="{FF2B5EF4-FFF2-40B4-BE49-F238E27FC236}">
                <a16:creationId xmlns:a16="http://schemas.microsoft.com/office/drawing/2014/main" id="{02FDF504-1D38-4818-841B-1EE706151DA1}"/>
              </a:ext>
            </a:extLst>
          </p:cNvPr>
          <p:cNvGrpSpPr/>
          <p:nvPr/>
        </p:nvGrpSpPr>
        <p:grpSpPr>
          <a:xfrm>
            <a:off x="3154036" y="4897011"/>
            <a:ext cx="2613010" cy="1288688"/>
            <a:chOff x="3438666" y="4897011"/>
            <a:chExt cx="2613010" cy="1288688"/>
          </a:xfrm>
        </p:grpSpPr>
        <p:pic>
          <p:nvPicPr>
            <p:cNvPr id="22" name="Picture 21" descr="Microphone">
              <a:extLst>
                <a:ext uri="{FF2B5EF4-FFF2-40B4-BE49-F238E27FC236}">
                  <a16:creationId xmlns:a16="http://schemas.microsoft.com/office/drawing/2014/main" id="{350C6A07-4F9F-4AE9-8384-2AB5DFFD8DC3}"/>
                </a:ext>
              </a:extLst>
            </p:cNvPr>
            <p:cNvPicPr>
              <a:picLocks noChangeAspect="1"/>
            </p:cNvPicPr>
            <p:nvPr/>
          </p:nvPicPr>
          <p:blipFill>
            <a:blip r:embed="rId6"/>
            <a:stretch>
              <a:fillRect/>
            </a:stretch>
          </p:blipFill>
          <p:spPr>
            <a:xfrm>
              <a:off x="4535331" y="4897011"/>
              <a:ext cx="419680" cy="740612"/>
            </a:xfrm>
            <a:prstGeom prst="rect">
              <a:avLst/>
            </a:prstGeom>
          </p:spPr>
        </p:pic>
        <p:sp>
          <p:nvSpPr>
            <p:cNvPr id="23" name="Rectangle 22">
              <a:extLst>
                <a:ext uri="{FF2B5EF4-FFF2-40B4-BE49-F238E27FC236}">
                  <a16:creationId xmlns:a16="http://schemas.microsoft.com/office/drawing/2014/main" id="{7B56E836-A1C7-41B6-A285-47D8AD0850B5}"/>
                </a:ext>
              </a:extLst>
            </p:cNvPr>
            <p:cNvSpPr/>
            <p:nvPr/>
          </p:nvSpPr>
          <p:spPr>
            <a:xfrm>
              <a:off x="3438666" y="5758274"/>
              <a:ext cx="2613010" cy="427425"/>
            </a:xfrm>
            <a:prstGeom prst="rect">
              <a:avLst/>
            </a:prstGeom>
          </p:spPr>
          <p:txBody>
            <a:bodyPr wrap="square">
              <a:spAutoFit/>
            </a:bodyPr>
            <a:lstStyle/>
            <a:p>
              <a:pPr lvl="0" algn="ctr">
                <a:lnSpc>
                  <a:spcPct val="120000"/>
                </a:lnSpc>
                <a:spcBef>
                  <a:spcPts val="1600"/>
                </a:spcBef>
              </a:pPr>
              <a:r>
                <a:rPr lang="en-US" sz="2000" dirty="0">
                  <a:solidFill>
                    <a:srgbClr val="404041"/>
                  </a:solidFill>
                  <a:latin typeface="Segoe UI Light" charset="0"/>
                  <a:ea typeface="Segoe UI Light" charset="0"/>
                  <a:cs typeface="Segoe UI Light" charset="0"/>
                </a:rPr>
                <a:t>Dictate </a:t>
              </a:r>
            </a:p>
          </p:txBody>
        </p:sp>
      </p:grpSp>
      <p:grpSp>
        <p:nvGrpSpPr>
          <p:cNvPr id="5" name="Group 4" descr="Color Filters">
            <a:extLst>
              <a:ext uri="{FF2B5EF4-FFF2-40B4-BE49-F238E27FC236}">
                <a16:creationId xmlns:a16="http://schemas.microsoft.com/office/drawing/2014/main" id="{4F7CEB26-D1AC-44AB-BBF3-8C653E99E36D}"/>
              </a:ext>
            </a:extLst>
          </p:cNvPr>
          <p:cNvGrpSpPr/>
          <p:nvPr/>
        </p:nvGrpSpPr>
        <p:grpSpPr>
          <a:xfrm>
            <a:off x="6648107" y="2710607"/>
            <a:ext cx="1528880" cy="1439793"/>
            <a:chOff x="7226225" y="2806302"/>
            <a:chExt cx="1528880" cy="1439793"/>
          </a:xfrm>
        </p:grpSpPr>
        <p:sp>
          <p:nvSpPr>
            <p:cNvPr id="25" name="Rectangle 24">
              <a:extLst>
                <a:ext uri="{FF2B5EF4-FFF2-40B4-BE49-F238E27FC236}">
                  <a16:creationId xmlns:a16="http://schemas.microsoft.com/office/drawing/2014/main" id="{19CE1189-2665-4B8B-BFD9-2514233ED182}"/>
                </a:ext>
              </a:extLst>
            </p:cNvPr>
            <p:cNvSpPr/>
            <p:nvPr/>
          </p:nvSpPr>
          <p:spPr>
            <a:xfrm>
              <a:off x="7226225" y="3818670"/>
              <a:ext cx="1528880" cy="427425"/>
            </a:xfrm>
            <a:prstGeom prst="rect">
              <a:avLst/>
            </a:prstGeom>
          </p:spPr>
          <p:txBody>
            <a:bodyPr wrap="none">
              <a:spAutoFit/>
            </a:bodyPr>
            <a:lstStyle/>
            <a:p>
              <a:pPr algn="ctr" defTabSz="914142">
                <a:lnSpc>
                  <a:spcPct val="120000"/>
                </a:lnSpc>
                <a:spcBef>
                  <a:spcPts val="1568"/>
                </a:spcBef>
              </a:pPr>
              <a:r>
                <a:rPr lang="en-US" sz="2000" dirty="0">
                  <a:solidFill>
                    <a:srgbClr val="404041"/>
                  </a:solidFill>
                  <a:latin typeface="Segoe UI Light" charset="0"/>
                  <a:ea typeface="Segoe UI Light" charset="0"/>
                  <a:cs typeface="Segoe UI Light" charset="0"/>
                </a:rPr>
                <a:t>Color Filters </a:t>
              </a:r>
            </a:p>
          </p:txBody>
        </p:sp>
        <p:grpSp>
          <p:nvGrpSpPr>
            <p:cNvPr id="49" name="Group 48">
              <a:extLst>
                <a:ext uri="{FF2B5EF4-FFF2-40B4-BE49-F238E27FC236}">
                  <a16:creationId xmlns:a16="http://schemas.microsoft.com/office/drawing/2014/main" id="{B4ACC7D2-F566-4128-B126-701F5209C126}"/>
                </a:ext>
              </a:extLst>
            </p:cNvPr>
            <p:cNvGrpSpPr/>
            <p:nvPr/>
          </p:nvGrpSpPr>
          <p:grpSpPr>
            <a:xfrm>
              <a:off x="7445503" y="2806302"/>
              <a:ext cx="1090323" cy="932718"/>
              <a:chOff x="7353640" y="2961766"/>
              <a:chExt cx="908588" cy="777253"/>
            </a:xfrm>
          </p:grpSpPr>
          <p:sp>
            <p:nvSpPr>
              <p:cNvPr id="28" name="Oval 27">
                <a:extLst>
                  <a:ext uri="{FF2B5EF4-FFF2-40B4-BE49-F238E27FC236}">
                    <a16:creationId xmlns:a16="http://schemas.microsoft.com/office/drawing/2014/main" id="{85E0E2DC-DCC0-433E-B3F7-2D85586C9D3A}"/>
                  </a:ext>
                </a:extLst>
              </p:cNvPr>
              <p:cNvSpPr/>
              <p:nvPr/>
            </p:nvSpPr>
            <p:spPr bwMode="auto">
              <a:xfrm>
                <a:off x="7637814" y="3174871"/>
                <a:ext cx="341366" cy="341366"/>
              </a:xfrm>
              <a:prstGeom prst="ellipse">
                <a:avLst/>
              </a:prstGeom>
              <a:noFill/>
              <a:ln w="381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8FFDB993-095D-4739-8DCC-1653756D8344}"/>
                  </a:ext>
                </a:extLst>
              </p:cNvPr>
              <p:cNvCxnSpPr>
                <a:cxnSpLocks/>
              </p:cNvCxnSpPr>
              <p:nvPr/>
            </p:nvCxnSpPr>
            <p:spPr>
              <a:xfrm>
                <a:off x="7817071" y="2961766"/>
                <a:ext cx="0" cy="188307"/>
              </a:xfrm>
              <a:prstGeom prst="line">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3ABF4E-71EE-41A8-8250-60FEB520F0B6}"/>
                  </a:ext>
                </a:extLst>
              </p:cNvPr>
              <p:cNvCxnSpPr>
                <a:cxnSpLocks/>
              </p:cNvCxnSpPr>
              <p:nvPr/>
            </p:nvCxnSpPr>
            <p:spPr>
              <a:xfrm flipH="1">
                <a:off x="7979179" y="3039802"/>
                <a:ext cx="162401" cy="170119"/>
              </a:xfrm>
              <a:prstGeom prst="line">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4E4BC0-4112-49A3-ACA7-6FC754E9298F}"/>
                  </a:ext>
                </a:extLst>
              </p:cNvPr>
              <p:cNvCxnSpPr>
                <a:cxnSpLocks/>
              </p:cNvCxnSpPr>
              <p:nvPr/>
            </p:nvCxnSpPr>
            <p:spPr>
              <a:xfrm>
                <a:off x="7817071" y="3550712"/>
                <a:ext cx="0" cy="188307"/>
              </a:xfrm>
              <a:prstGeom prst="line">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CCEAD9F-ED28-48C2-8725-9DD32DC914EE}"/>
                  </a:ext>
                </a:extLst>
              </p:cNvPr>
              <p:cNvCxnSpPr>
                <a:cxnSpLocks/>
              </p:cNvCxnSpPr>
              <p:nvPr/>
            </p:nvCxnSpPr>
            <p:spPr>
              <a:xfrm>
                <a:off x="7940554" y="3505754"/>
                <a:ext cx="155301" cy="152641"/>
              </a:xfrm>
              <a:prstGeom prst="line">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5B9055-A161-4F49-810F-3AC04BF9CB42}"/>
                  </a:ext>
                </a:extLst>
              </p:cNvPr>
              <p:cNvCxnSpPr>
                <a:cxnSpLocks/>
              </p:cNvCxnSpPr>
              <p:nvPr/>
            </p:nvCxnSpPr>
            <p:spPr>
              <a:xfrm>
                <a:off x="8006593" y="3376068"/>
                <a:ext cx="255635" cy="0"/>
              </a:xfrm>
              <a:prstGeom prst="line">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D666AE-10E0-4F69-918A-BC49D886E880}"/>
                  </a:ext>
                </a:extLst>
              </p:cNvPr>
              <p:cNvCxnSpPr>
                <a:cxnSpLocks/>
              </p:cNvCxnSpPr>
              <p:nvPr/>
            </p:nvCxnSpPr>
            <p:spPr>
              <a:xfrm>
                <a:off x="7353640" y="3376068"/>
                <a:ext cx="255635" cy="0"/>
              </a:xfrm>
              <a:prstGeom prst="line">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4485482-F598-43C3-B6DB-79F7F89058A1}"/>
                  </a:ext>
                </a:extLst>
              </p:cNvPr>
              <p:cNvCxnSpPr>
                <a:cxnSpLocks/>
              </p:cNvCxnSpPr>
              <p:nvPr/>
            </p:nvCxnSpPr>
            <p:spPr>
              <a:xfrm>
                <a:off x="7492805" y="3068584"/>
                <a:ext cx="155301" cy="152641"/>
              </a:xfrm>
              <a:prstGeom prst="line">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3BE4172-AA5E-4F06-8FAF-A344B03FF637}"/>
                  </a:ext>
                </a:extLst>
              </p:cNvPr>
              <p:cNvCxnSpPr>
                <a:cxnSpLocks/>
              </p:cNvCxnSpPr>
              <p:nvPr/>
            </p:nvCxnSpPr>
            <p:spPr>
              <a:xfrm flipH="1">
                <a:off x="7505566" y="3502100"/>
                <a:ext cx="162401" cy="170119"/>
              </a:xfrm>
              <a:prstGeom prst="line">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 name="Group 32" descr="Narrator">
            <a:extLst>
              <a:ext uri="{FF2B5EF4-FFF2-40B4-BE49-F238E27FC236}">
                <a16:creationId xmlns:a16="http://schemas.microsoft.com/office/drawing/2014/main" id="{40A8D5FA-0618-40B5-864A-4A4A0A1BCC83}"/>
              </a:ext>
            </a:extLst>
          </p:cNvPr>
          <p:cNvGrpSpPr/>
          <p:nvPr/>
        </p:nvGrpSpPr>
        <p:grpSpPr>
          <a:xfrm>
            <a:off x="9911789" y="2715343"/>
            <a:ext cx="1141893" cy="1446348"/>
            <a:chOff x="9881502" y="2717528"/>
            <a:chExt cx="1141893" cy="1446348"/>
          </a:xfrm>
        </p:grpSpPr>
        <p:sp>
          <p:nvSpPr>
            <p:cNvPr id="27" name="Rectangle 26">
              <a:extLst>
                <a:ext uri="{FF2B5EF4-FFF2-40B4-BE49-F238E27FC236}">
                  <a16:creationId xmlns:a16="http://schemas.microsoft.com/office/drawing/2014/main" id="{8E2A8322-2455-45A7-8EDE-9FBAF2244477}"/>
                </a:ext>
              </a:extLst>
            </p:cNvPr>
            <p:cNvSpPr/>
            <p:nvPr/>
          </p:nvSpPr>
          <p:spPr>
            <a:xfrm>
              <a:off x="9904862" y="3736451"/>
              <a:ext cx="1095173" cy="427425"/>
            </a:xfrm>
            <a:prstGeom prst="rect">
              <a:avLst/>
            </a:prstGeom>
          </p:spPr>
          <p:txBody>
            <a:bodyPr wrap="none">
              <a:spAutoFit/>
            </a:bodyPr>
            <a:lstStyle/>
            <a:p>
              <a:pPr algn="ctr" defTabSz="914142">
                <a:lnSpc>
                  <a:spcPct val="120000"/>
                </a:lnSpc>
                <a:spcBef>
                  <a:spcPts val="1568"/>
                </a:spcBef>
              </a:pPr>
              <a:r>
                <a:rPr lang="en-US" sz="2000" dirty="0">
                  <a:solidFill>
                    <a:srgbClr val="404041"/>
                  </a:solidFill>
                  <a:latin typeface="Segoe UI Light" charset="0"/>
                  <a:ea typeface="Segoe UI Light" charset="0"/>
                  <a:cs typeface="Segoe UI Light" charset="0"/>
                </a:rPr>
                <a:t>Narrator</a:t>
              </a:r>
            </a:p>
          </p:txBody>
        </p:sp>
        <p:grpSp>
          <p:nvGrpSpPr>
            <p:cNvPr id="32" name="Group 31">
              <a:extLst>
                <a:ext uri="{FF2B5EF4-FFF2-40B4-BE49-F238E27FC236}">
                  <a16:creationId xmlns:a16="http://schemas.microsoft.com/office/drawing/2014/main" id="{9728D126-6606-41AC-B57F-5E0AD466B71A}"/>
                </a:ext>
              </a:extLst>
            </p:cNvPr>
            <p:cNvGrpSpPr/>
            <p:nvPr/>
          </p:nvGrpSpPr>
          <p:grpSpPr>
            <a:xfrm>
              <a:off x="9881502" y="2717528"/>
              <a:ext cx="1141893" cy="1141893"/>
              <a:chOff x="9881502" y="2717528"/>
              <a:chExt cx="1141893" cy="1141893"/>
            </a:xfrm>
          </p:grpSpPr>
          <p:pic>
            <p:nvPicPr>
              <p:cNvPr id="31" name="Graphic 30" descr="Monitor">
                <a:extLst>
                  <a:ext uri="{FF2B5EF4-FFF2-40B4-BE49-F238E27FC236}">
                    <a16:creationId xmlns:a16="http://schemas.microsoft.com/office/drawing/2014/main" id="{C4F31679-BDB9-4D4D-AFFC-C264C1453C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1502" y="2717528"/>
                <a:ext cx="1141893" cy="1141893"/>
              </a:xfrm>
              <a:prstGeom prst="rect">
                <a:avLst/>
              </a:prstGeom>
            </p:spPr>
          </p:pic>
          <p:sp>
            <p:nvSpPr>
              <p:cNvPr id="50" name="Speech Bubble: Rectangle with Corners Rounded 49">
                <a:extLst>
                  <a:ext uri="{FF2B5EF4-FFF2-40B4-BE49-F238E27FC236}">
                    <a16:creationId xmlns:a16="http://schemas.microsoft.com/office/drawing/2014/main" id="{2258F89D-2D34-4B12-9F93-DB78AA4488CB}"/>
                  </a:ext>
                </a:extLst>
              </p:cNvPr>
              <p:cNvSpPr/>
              <p:nvPr/>
            </p:nvSpPr>
            <p:spPr bwMode="auto">
              <a:xfrm>
                <a:off x="10338703" y="3050572"/>
                <a:ext cx="376923" cy="297435"/>
              </a:xfrm>
              <a:prstGeom prst="wedgeRoundRectCallout">
                <a:avLst/>
              </a:prstGeom>
              <a:solidFill>
                <a:schemeClr val="bg2"/>
              </a:solidFill>
              <a:ln w="381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descr="Inking">
            <a:extLst>
              <a:ext uri="{FF2B5EF4-FFF2-40B4-BE49-F238E27FC236}">
                <a16:creationId xmlns:a16="http://schemas.microsoft.com/office/drawing/2014/main" id="{F163880E-7A6E-4133-A915-5B0AE12FAD99}"/>
              </a:ext>
            </a:extLst>
          </p:cNvPr>
          <p:cNvGrpSpPr/>
          <p:nvPr/>
        </p:nvGrpSpPr>
        <p:grpSpPr>
          <a:xfrm>
            <a:off x="6962744" y="4915197"/>
            <a:ext cx="899605" cy="1227803"/>
            <a:chOff x="7200978" y="4986637"/>
            <a:chExt cx="899605" cy="1227803"/>
          </a:xfrm>
        </p:grpSpPr>
        <p:sp>
          <p:nvSpPr>
            <p:cNvPr id="12" name="Rectangle 11">
              <a:extLst>
                <a:ext uri="{FF2B5EF4-FFF2-40B4-BE49-F238E27FC236}">
                  <a16:creationId xmlns:a16="http://schemas.microsoft.com/office/drawing/2014/main" id="{8B831C1F-A975-4D30-9991-C2552747EFF0}"/>
                </a:ext>
              </a:extLst>
            </p:cNvPr>
            <p:cNvSpPr/>
            <p:nvPr/>
          </p:nvSpPr>
          <p:spPr>
            <a:xfrm>
              <a:off x="7200978" y="5787015"/>
              <a:ext cx="899605" cy="427425"/>
            </a:xfrm>
            <a:prstGeom prst="rect">
              <a:avLst/>
            </a:prstGeom>
          </p:spPr>
          <p:txBody>
            <a:bodyPr wrap="none">
              <a:spAutoFit/>
            </a:bodyPr>
            <a:lstStyle/>
            <a:p>
              <a:pPr algn="ctr" defTabSz="914142">
                <a:lnSpc>
                  <a:spcPct val="120000"/>
                </a:lnSpc>
                <a:spcBef>
                  <a:spcPts val="1568"/>
                </a:spcBef>
              </a:pPr>
              <a:r>
                <a:rPr lang="en-US" sz="2000" dirty="0">
                  <a:solidFill>
                    <a:srgbClr val="404041"/>
                  </a:solidFill>
                  <a:latin typeface="Segoe UI Light" charset="0"/>
                  <a:ea typeface="Segoe UI Light" charset="0"/>
                  <a:cs typeface="Segoe UI Light" charset="0"/>
                </a:rPr>
                <a:t>Inking </a:t>
              </a:r>
            </a:p>
          </p:txBody>
        </p:sp>
        <p:pic>
          <p:nvPicPr>
            <p:cNvPr id="57" name="Graphic 56" descr="Pencil">
              <a:extLst>
                <a:ext uri="{FF2B5EF4-FFF2-40B4-BE49-F238E27FC236}">
                  <a16:creationId xmlns:a16="http://schemas.microsoft.com/office/drawing/2014/main" id="{B4BDA9F3-B64E-4C13-87A3-E09F6D829F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9896" y="4986637"/>
              <a:ext cx="741266" cy="741266"/>
            </a:xfrm>
            <a:prstGeom prst="rect">
              <a:avLst/>
            </a:prstGeom>
          </p:spPr>
        </p:pic>
      </p:grpSp>
      <p:grpSp>
        <p:nvGrpSpPr>
          <p:cNvPr id="35" name="Group 34" descr="Keyboard">
            <a:extLst>
              <a:ext uri="{FF2B5EF4-FFF2-40B4-BE49-F238E27FC236}">
                <a16:creationId xmlns:a16="http://schemas.microsoft.com/office/drawing/2014/main" id="{FFBF551D-C58A-4A22-84B0-E7B164D78998}"/>
              </a:ext>
            </a:extLst>
          </p:cNvPr>
          <p:cNvGrpSpPr/>
          <p:nvPr/>
        </p:nvGrpSpPr>
        <p:grpSpPr>
          <a:xfrm>
            <a:off x="9826845" y="4966371"/>
            <a:ext cx="1311780" cy="1243294"/>
            <a:chOff x="9947497" y="4966371"/>
            <a:chExt cx="1311780" cy="1243294"/>
          </a:xfrm>
        </p:grpSpPr>
        <p:sp>
          <p:nvSpPr>
            <p:cNvPr id="51" name="Rectangle 50">
              <a:extLst>
                <a:ext uri="{FF2B5EF4-FFF2-40B4-BE49-F238E27FC236}">
                  <a16:creationId xmlns:a16="http://schemas.microsoft.com/office/drawing/2014/main" id="{7D246FDB-0221-4B27-9595-2A3B8FD7218B}"/>
                </a:ext>
              </a:extLst>
            </p:cNvPr>
            <p:cNvSpPr/>
            <p:nvPr/>
          </p:nvSpPr>
          <p:spPr>
            <a:xfrm>
              <a:off x="9988416" y="5782240"/>
              <a:ext cx="1270861" cy="427425"/>
            </a:xfrm>
            <a:prstGeom prst="rect">
              <a:avLst/>
            </a:prstGeom>
          </p:spPr>
          <p:txBody>
            <a:bodyPr wrap="none">
              <a:spAutoFit/>
            </a:bodyPr>
            <a:lstStyle/>
            <a:p>
              <a:pPr algn="ctr" defTabSz="914142">
                <a:lnSpc>
                  <a:spcPct val="120000"/>
                </a:lnSpc>
                <a:spcBef>
                  <a:spcPts val="1568"/>
                </a:spcBef>
              </a:pPr>
              <a:r>
                <a:rPr lang="en-US" sz="2000" dirty="0">
                  <a:solidFill>
                    <a:srgbClr val="404041"/>
                  </a:solidFill>
                  <a:latin typeface="Segoe UI Light" charset="0"/>
                  <a:ea typeface="Segoe UI Light" charset="0"/>
                  <a:cs typeface="Segoe UI Light" charset="0"/>
                </a:rPr>
                <a:t>Keyboard </a:t>
              </a:r>
            </a:p>
          </p:txBody>
        </p:sp>
        <p:pic>
          <p:nvPicPr>
            <p:cNvPr id="9" name="Picture 8" descr="A picture containing computer, keyboard&#10;&#10;Description generated with very high confidence">
              <a:extLst>
                <a:ext uri="{FF2B5EF4-FFF2-40B4-BE49-F238E27FC236}">
                  <a16:creationId xmlns:a16="http://schemas.microsoft.com/office/drawing/2014/main" id="{D5D0E420-9F8F-4ABC-BEED-F7AF3C2E3324}"/>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9947497" y="4966371"/>
              <a:ext cx="1279584" cy="852523"/>
            </a:xfrm>
            <a:prstGeom prst="rect">
              <a:avLst/>
            </a:prstGeom>
            <a:noFill/>
            <a:ln w="0">
              <a:solidFill>
                <a:schemeClr val="bg2"/>
              </a:solidFill>
            </a:ln>
          </p:spPr>
        </p:pic>
      </p:grpSp>
      <p:sp>
        <p:nvSpPr>
          <p:cNvPr id="8" name="Title 7">
            <a:extLst>
              <a:ext uri="{FF2B5EF4-FFF2-40B4-BE49-F238E27FC236}">
                <a16:creationId xmlns:a16="http://schemas.microsoft.com/office/drawing/2014/main" id="{40DE2E1A-90FF-4898-880F-8C8EFBAF59CB}"/>
              </a:ext>
            </a:extLst>
          </p:cNvPr>
          <p:cNvSpPr>
            <a:spLocks noGrp="1"/>
          </p:cNvSpPr>
          <p:nvPr>
            <p:ph type="title"/>
          </p:nvPr>
        </p:nvSpPr>
        <p:spPr/>
        <p:txBody>
          <a:bodyPr/>
          <a:lstStyle/>
          <a:p>
            <a:pPr algn="ctr"/>
            <a:r>
              <a:rPr lang="en-US" sz="3200" dirty="0">
                <a:solidFill>
                  <a:srgbClr val="5C2D8E"/>
                </a:solidFill>
                <a:latin typeface="Segoe UI Light" charset="0"/>
                <a:ea typeface="Segoe UI Light" charset="0"/>
                <a:cs typeface="Segoe UI Light" charset="0"/>
              </a:rPr>
              <a:t>Work efficiently and independently with Office 365 and Windows 10 </a:t>
            </a:r>
            <a:br>
              <a:rPr lang="en-US" sz="3200" dirty="0">
                <a:solidFill>
                  <a:srgbClr val="5C2D8E"/>
                </a:solidFill>
                <a:latin typeface="Segoe UI"/>
              </a:rPr>
            </a:br>
            <a:endParaRPr lang="en-US" sz="3200" dirty="0"/>
          </a:p>
        </p:txBody>
      </p:sp>
    </p:spTree>
    <p:extLst>
      <p:ext uri="{BB962C8B-B14F-4D97-AF65-F5344CB8AC3E}">
        <p14:creationId xmlns:p14="http://schemas.microsoft.com/office/powerpoint/2010/main" val="68249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B813-33EC-4CD3-81B1-8B4AB68A6A3F}"/>
              </a:ext>
            </a:extLst>
          </p:cNvPr>
          <p:cNvSpPr>
            <a:spLocks noGrp="1"/>
          </p:cNvSpPr>
          <p:nvPr>
            <p:ph type="title"/>
          </p:nvPr>
        </p:nvSpPr>
        <p:spPr>
          <a:xfrm>
            <a:off x="269241" y="210541"/>
            <a:ext cx="11655840" cy="899665"/>
          </a:xfrm>
        </p:spPr>
        <p:txBody>
          <a:bodyPr/>
          <a:lstStyle/>
          <a:p>
            <a:r>
              <a:rPr lang="en-US" dirty="0">
                <a:solidFill>
                  <a:srgbClr val="7030A0"/>
                </a:solidFill>
              </a:rPr>
              <a:t>Learning Tools and Dictation </a:t>
            </a:r>
          </a:p>
        </p:txBody>
      </p:sp>
      <p:sp>
        <p:nvSpPr>
          <p:cNvPr id="4" name="Text Placeholder 3">
            <a:extLst>
              <a:ext uri="{FF2B5EF4-FFF2-40B4-BE49-F238E27FC236}">
                <a16:creationId xmlns:a16="http://schemas.microsoft.com/office/drawing/2014/main" id="{6FDF7DED-29C9-4461-A680-1419427B0ADE}"/>
              </a:ext>
            </a:extLst>
          </p:cNvPr>
          <p:cNvSpPr>
            <a:spLocks noGrp="1"/>
          </p:cNvSpPr>
          <p:nvPr>
            <p:ph type="body" sz="quarter" idx="11"/>
          </p:nvPr>
        </p:nvSpPr>
        <p:spPr>
          <a:xfrm>
            <a:off x="327430" y="2381195"/>
            <a:ext cx="5378548" cy="1489639"/>
          </a:xfrm>
        </p:spPr>
        <p:txBody>
          <a:bodyPr/>
          <a:lstStyle/>
          <a:p>
            <a:r>
              <a:rPr lang="en-US" sz="2400" dirty="0">
                <a:solidFill>
                  <a:srgbClr val="7030A0"/>
                </a:solidFill>
              </a:rPr>
              <a:t>Customizes reading view </a:t>
            </a:r>
          </a:p>
          <a:p>
            <a:r>
              <a:rPr lang="en-US" sz="2400" dirty="0">
                <a:solidFill>
                  <a:srgbClr val="7030A0"/>
                </a:solidFill>
              </a:rPr>
              <a:t>Read aloud with immersive reader </a:t>
            </a:r>
          </a:p>
          <a:p>
            <a:r>
              <a:rPr lang="en-US" sz="2400" dirty="0">
                <a:solidFill>
                  <a:srgbClr val="7030A0"/>
                </a:solidFill>
              </a:rPr>
              <a:t>Add content with dictation </a:t>
            </a:r>
          </a:p>
        </p:txBody>
      </p:sp>
      <p:pic>
        <p:nvPicPr>
          <p:cNvPr id="7" name="Picture 6" descr="Screenshot of Learning Tools in Word">
            <a:extLst>
              <a:ext uri="{FF2B5EF4-FFF2-40B4-BE49-F238E27FC236}">
                <a16:creationId xmlns:a16="http://schemas.microsoft.com/office/drawing/2014/main" id="{58A1C08F-3F9A-4054-BEFE-AEF2F81C8EA9}"/>
              </a:ext>
            </a:extLst>
          </p:cNvPr>
          <p:cNvPicPr>
            <a:picLocks noChangeAspect="1"/>
          </p:cNvPicPr>
          <p:nvPr/>
        </p:nvPicPr>
        <p:blipFill>
          <a:blip r:embed="rId3"/>
          <a:stretch>
            <a:fillRect/>
          </a:stretch>
        </p:blipFill>
        <p:spPr>
          <a:xfrm>
            <a:off x="5844061" y="1173179"/>
            <a:ext cx="5884746" cy="5395310"/>
          </a:xfrm>
          <a:prstGeom prst="rect">
            <a:avLst/>
          </a:prstGeom>
          <a:ln>
            <a:solidFill>
              <a:schemeClr val="bg1"/>
            </a:solidFill>
          </a:ln>
        </p:spPr>
      </p:pic>
      <p:pic>
        <p:nvPicPr>
          <p:cNvPr id="8" name="Picture 7" descr="Dictate add-in in Word">
            <a:extLst>
              <a:ext uri="{FF2B5EF4-FFF2-40B4-BE49-F238E27FC236}">
                <a16:creationId xmlns:a16="http://schemas.microsoft.com/office/drawing/2014/main" id="{4E39E59E-9B59-4F82-9866-AF79BFF9C4A2}"/>
              </a:ext>
            </a:extLst>
          </p:cNvPr>
          <p:cNvPicPr>
            <a:picLocks noChangeAspect="1"/>
          </p:cNvPicPr>
          <p:nvPr/>
        </p:nvPicPr>
        <p:blipFill>
          <a:blip r:embed="rId4"/>
          <a:stretch>
            <a:fillRect/>
          </a:stretch>
        </p:blipFill>
        <p:spPr>
          <a:xfrm>
            <a:off x="3940898" y="5364567"/>
            <a:ext cx="5884746" cy="897847"/>
          </a:xfrm>
          <a:prstGeom prst="rect">
            <a:avLst/>
          </a:prstGeom>
          <a:ln>
            <a:solidFill>
              <a:schemeClr val="bg1"/>
            </a:solidFill>
          </a:ln>
        </p:spPr>
      </p:pic>
    </p:spTree>
    <p:extLst>
      <p:ext uri="{BB962C8B-B14F-4D97-AF65-F5344CB8AC3E}">
        <p14:creationId xmlns:p14="http://schemas.microsoft.com/office/powerpoint/2010/main" val="6642940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B813-33EC-4CD3-81B1-8B4AB68A6A3F}"/>
              </a:ext>
            </a:extLst>
          </p:cNvPr>
          <p:cNvSpPr>
            <a:spLocks noGrp="1"/>
          </p:cNvSpPr>
          <p:nvPr>
            <p:ph type="title"/>
          </p:nvPr>
        </p:nvSpPr>
        <p:spPr/>
        <p:txBody>
          <a:bodyPr/>
          <a:lstStyle/>
          <a:p>
            <a:r>
              <a:rPr lang="en-US" dirty="0">
                <a:solidFill>
                  <a:srgbClr val="7030A0"/>
                </a:solidFill>
              </a:rPr>
              <a:t>Color Filters and Inking </a:t>
            </a:r>
          </a:p>
        </p:txBody>
      </p:sp>
      <p:sp>
        <p:nvSpPr>
          <p:cNvPr id="4" name="Text Placeholder 3">
            <a:extLst>
              <a:ext uri="{FF2B5EF4-FFF2-40B4-BE49-F238E27FC236}">
                <a16:creationId xmlns:a16="http://schemas.microsoft.com/office/drawing/2014/main" id="{6FDF7DED-29C9-4461-A680-1419427B0ADE}"/>
              </a:ext>
            </a:extLst>
          </p:cNvPr>
          <p:cNvSpPr>
            <a:spLocks noGrp="1"/>
          </p:cNvSpPr>
          <p:nvPr>
            <p:ph type="body" sz="quarter" idx="11"/>
          </p:nvPr>
        </p:nvSpPr>
        <p:spPr>
          <a:xfrm>
            <a:off x="6229111" y="1268147"/>
            <a:ext cx="4869160" cy="2308324"/>
          </a:xfrm>
        </p:spPr>
        <p:txBody>
          <a:bodyPr/>
          <a:lstStyle/>
          <a:p>
            <a:r>
              <a:rPr lang="en-US" sz="2400" dirty="0">
                <a:solidFill>
                  <a:srgbClr val="7030A0"/>
                </a:solidFill>
              </a:rPr>
              <a:t>Navigate and access content with screen reader </a:t>
            </a:r>
          </a:p>
          <a:p>
            <a:r>
              <a:rPr lang="en-US" sz="2400" dirty="0">
                <a:solidFill>
                  <a:srgbClr val="7030A0"/>
                </a:solidFill>
              </a:rPr>
              <a:t>Add new content with keyboard</a:t>
            </a:r>
          </a:p>
          <a:p>
            <a:r>
              <a:rPr lang="en-US" sz="2400" dirty="0">
                <a:solidFill>
                  <a:srgbClr val="7030A0"/>
                </a:solidFill>
              </a:rPr>
              <a:t>Read and reply to comments </a:t>
            </a:r>
          </a:p>
          <a:p>
            <a:endParaRPr lang="en-US" sz="2400" dirty="0">
              <a:solidFill>
                <a:srgbClr val="7030A0"/>
              </a:solidFill>
            </a:endParaRPr>
          </a:p>
        </p:txBody>
      </p:sp>
      <p:pic>
        <p:nvPicPr>
          <p:cNvPr id="11" name="Picture 10" descr="A screenshot of Ease of Access Settings in Windows 10&#10;&#10;Description generated with very high confidence">
            <a:extLst>
              <a:ext uri="{FF2B5EF4-FFF2-40B4-BE49-F238E27FC236}">
                <a16:creationId xmlns:a16="http://schemas.microsoft.com/office/drawing/2014/main" id="{1DA5C52C-B3FF-445C-81FC-5580D101E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16" y="1268147"/>
            <a:ext cx="4271994" cy="4938749"/>
          </a:xfrm>
          <a:prstGeom prst="rect">
            <a:avLst/>
          </a:prstGeom>
          <a:ln>
            <a:solidFill>
              <a:schemeClr val="bg1"/>
            </a:solidFill>
          </a:ln>
        </p:spPr>
      </p:pic>
      <p:pic>
        <p:nvPicPr>
          <p:cNvPr id="12" name="Picture 11" descr="Ink to Math in OneNote">
            <a:extLst>
              <a:ext uri="{FF2B5EF4-FFF2-40B4-BE49-F238E27FC236}">
                <a16:creationId xmlns:a16="http://schemas.microsoft.com/office/drawing/2014/main" id="{6A74B840-981F-458E-92AC-2DD6A9E44633}"/>
              </a:ext>
            </a:extLst>
          </p:cNvPr>
          <p:cNvPicPr>
            <a:picLocks noChangeAspect="1"/>
          </p:cNvPicPr>
          <p:nvPr/>
        </p:nvPicPr>
        <p:blipFill>
          <a:blip r:embed="rId4"/>
          <a:stretch>
            <a:fillRect/>
          </a:stretch>
        </p:blipFill>
        <p:spPr>
          <a:xfrm>
            <a:off x="4369253" y="3621627"/>
            <a:ext cx="4775849" cy="2813858"/>
          </a:xfrm>
          <a:prstGeom prst="rect">
            <a:avLst/>
          </a:prstGeom>
          <a:ln>
            <a:solidFill>
              <a:schemeClr val="bg1"/>
            </a:solidFill>
          </a:ln>
        </p:spPr>
      </p:pic>
    </p:spTree>
    <p:extLst>
      <p:ext uri="{BB962C8B-B14F-4D97-AF65-F5344CB8AC3E}">
        <p14:creationId xmlns:p14="http://schemas.microsoft.com/office/powerpoint/2010/main" val="24598482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B813-33EC-4CD3-81B1-8B4AB68A6A3F}"/>
              </a:ext>
            </a:extLst>
          </p:cNvPr>
          <p:cNvSpPr>
            <a:spLocks noGrp="1"/>
          </p:cNvSpPr>
          <p:nvPr>
            <p:ph type="title"/>
          </p:nvPr>
        </p:nvSpPr>
        <p:spPr/>
        <p:txBody>
          <a:bodyPr/>
          <a:lstStyle/>
          <a:p>
            <a:r>
              <a:rPr lang="en-US" dirty="0">
                <a:solidFill>
                  <a:srgbClr val="7030A0"/>
                </a:solidFill>
              </a:rPr>
              <a:t>Narrator and Keyboard </a:t>
            </a:r>
          </a:p>
        </p:txBody>
      </p:sp>
      <p:sp>
        <p:nvSpPr>
          <p:cNvPr id="4" name="Text Placeholder 3">
            <a:extLst>
              <a:ext uri="{FF2B5EF4-FFF2-40B4-BE49-F238E27FC236}">
                <a16:creationId xmlns:a16="http://schemas.microsoft.com/office/drawing/2014/main" id="{6FDF7DED-29C9-4461-A680-1419427B0ADE}"/>
              </a:ext>
            </a:extLst>
          </p:cNvPr>
          <p:cNvSpPr>
            <a:spLocks noGrp="1"/>
          </p:cNvSpPr>
          <p:nvPr>
            <p:ph type="body" sz="quarter" idx="11"/>
          </p:nvPr>
        </p:nvSpPr>
        <p:spPr>
          <a:xfrm>
            <a:off x="5330557" y="1505770"/>
            <a:ext cx="4869160" cy="2308324"/>
          </a:xfrm>
        </p:spPr>
        <p:txBody>
          <a:bodyPr/>
          <a:lstStyle/>
          <a:p>
            <a:r>
              <a:rPr lang="en-US" sz="2400" dirty="0">
                <a:solidFill>
                  <a:srgbClr val="7030A0"/>
                </a:solidFill>
              </a:rPr>
              <a:t>Navigate and access content with Narrator</a:t>
            </a:r>
          </a:p>
          <a:p>
            <a:r>
              <a:rPr lang="en-US" sz="2400" dirty="0">
                <a:solidFill>
                  <a:srgbClr val="7030A0"/>
                </a:solidFill>
              </a:rPr>
              <a:t>Add new content with keyboard</a:t>
            </a:r>
          </a:p>
          <a:p>
            <a:r>
              <a:rPr lang="en-US" sz="2400" dirty="0">
                <a:solidFill>
                  <a:srgbClr val="7030A0"/>
                </a:solidFill>
              </a:rPr>
              <a:t>Read and reply to comments </a:t>
            </a:r>
          </a:p>
          <a:p>
            <a:endParaRPr lang="en-US" sz="2400" dirty="0">
              <a:solidFill>
                <a:srgbClr val="7030A0"/>
              </a:solidFill>
            </a:endParaRPr>
          </a:p>
        </p:txBody>
      </p:sp>
      <p:pic>
        <p:nvPicPr>
          <p:cNvPr id="9" name="Picture 8" descr="A screenshot of the Narrator welcome page&#10;&#10;Description generated with very high confidence">
            <a:extLst>
              <a:ext uri="{FF2B5EF4-FFF2-40B4-BE49-F238E27FC236}">
                <a16:creationId xmlns:a16="http://schemas.microsoft.com/office/drawing/2014/main" id="{290BACC9-C91E-43B3-9194-60A8EA60A04D}"/>
              </a:ext>
            </a:extLst>
          </p:cNvPr>
          <p:cNvPicPr>
            <a:picLocks noChangeAspect="1"/>
          </p:cNvPicPr>
          <p:nvPr/>
        </p:nvPicPr>
        <p:blipFill rotWithShape="1">
          <a:blip r:embed="rId3">
            <a:extLst>
              <a:ext uri="{28A0092B-C50C-407E-A947-70E740481C1C}">
                <a14:useLocalDpi xmlns:a14="http://schemas.microsoft.com/office/drawing/2010/main" val="0"/>
              </a:ext>
            </a:extLst>
          </a:blip>
          <a:srcRect l="62869"/>
          <a:stretch/>
        </p:blipFill>
        <p:spPr>
          <a:xfrm>
            <a:off x="1081846" y="1433127"/>
            <a:ext cx="3689659" cy="4271824"/>
          </a:xfrm>
          <a:prstGeom prst="rect">
            <a:avLst/>
          </a:prstGeom>
          <a:ln>
            <a:solidFill>
              <a:schemeClr val="bg1"/>
            </a:solidFill>
          </a:ln>
        </p:spPr>
      </p:pic>
      <p:pic>
        <p:nvPicPr>
          <p:cNvPr id="7" name="Picture 6" descr="A screenshot of a document with an equation&#10;&#10;Description generated with very high confidence">
            <a:extLst>
              <a:ext uri="{FF2B5EF4-FFF2-40B4-BE49-F238E27FC236}">
                <a16:creationId xmlns:a16="http://schemas.microsoft.com/office/drawing/2014/main" id="{1BFAAA98-CC0F-4AD1-B0AB-6D894279C09C}"/>
              </a:ext>
            </a:extLst>
          </p:cNvPr>
          <p:cNvPicPr>
            <a:picLocks noChangeAspect="1"/>
          </p:cNvPicPr>
          <p:nvPr/>
        </p:nvPicPr>
        <p:blipFill rotWithShape="1">
          <a:blip r:embed="rId3">
            <a:extLst>
              <a:ext uri="{28A0092B-C50C-407E-A947-70E740481C1C}">
                <a14:useLocalDpi xmlns:a14="http://schemas.microsoft.com/office/drawing/2010/main" val="0"/>
              </a:ext>
            </a:extLst>
          </a:blip>
          <a:srcRect t="23971" r="40094" b="23971"/>
          <a:stretch/>
        </p:blipFill>
        <p:spPr>
          <a:xfrm>
            <a:off x="2964678" y="4058045"/>
            <a:ext cx="6719940" cy="2510444"/>
          </a:xfrm>
          <a:prstGeom prst="rect">
            <a:avLst/>
          </a:prstGeom>
          <a:ln>
            <a:solidFill>
              <a:schemeClr val="bg1"/>
            </a:solidFill>
          </a:ln>
        </p:spPr>
      </p:pic>
    </p:spTree>
    <p:extLst>
      <p:ext uri="{BB962C8B-B14F-4D97-AF65-F5344CB8AC3E}">
        <p14:creationId xmlns:p14="http://schemas.microsoft.com/office/powerpoint/2010/main" val="7204241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F5AE-DD42-4C54-9787-639A77561CF5}"/>
              </a:ext>
            </a:extLst>
          </p:cNvPr>
          <p:cNvSpPr>
            <a:spLocks noGrp="1"/>
          </p:cNvSpPr>
          <p:nvPr>
            <p:ph type="title"/>
          </p:nvPr>
        </p:nvSpPr>
        <p:spPr>
          <a:prstGeom prst="rect">
            <a:avLst/>
          </a:prstGeom>
          <a:solidFill>
            <a:schemeClr val="tx1"/>
          </a:solidFill>
          <a:ln w="635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a:r>
              <a:rPr lang="en-US" sz="3921" b="1" dirty="0">
                <a:solidFill>
                  <a:schemeClr val="bg2"/>
                </a:solidFill>
                <a:latin typeface="+mj-lt"/>
              </a:rPr>
              <a:t>Ulladulla High School Student’s Story</a:t>
            </a:r>
          </a:p>
        </p:txBody>
      </p:sp>
      <p:sp>
        <p:nvSpPr>
          <p:cNvPr id="17" name="TextBox 16"/>
          <p:cNvSpPr txBox="1"/>
          <p:nvPr/>
        </p:nvSpPr>
        <p:spPr>
          <a:xfrm>
            <a:off x="296568" y="4432260"/>
            <a:ext cx="3873440" cy="1719840"/>
          </a:xfrm>
          <a:prstGeom prst="rect">
            <a:avLst/>
          </a:prstGeom>
          <a:noFill/>
        </p:spPr>
        <p:txBody>
          <a:bodyPr wrap="squar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sng" strike="noStrike" kern="1200" cap="none" spc="0" normalizeH="0" baseline="0" noProof="0" dirty="0">
                <a:ln>
                  <a:noFill/>
                </a:ln>
                <a:effectLst/>
                <a:uLnTx/>
                <a:uFillTx/>
                <a:latin typeface="Segoe UI"/>
                <a:ea typeface="+mn-ea"/>
                <a:cs typeface="+mn-cs"/>
                <a:hlinkClick r:id="rId5"/>
              </a:rPr>
              <a:t>Jacob</a:t>
            </a:r>
            <a:r>
              <a:rPr kumimoji="0" lang="en-US" sz="1765" b="0" i="0" u="none" strike="noStrike" kern="1200" cap="none" spc="0" normalizeH="0" baseline="0" noProof="0" dirty="0">
                <a:ln>
                  <a:noFill/>
                </a:ln>
                <a:effectLst/>
                <a:uLnTx/>
                <a:uFillTx/>
                <a:latin typeface="Segoe UI"/>
                <a:ea typeface="+mn-ea"/>
                <a:cs typeface="+mn-cs"/>
              </a:rPr>
              <a:t> is a year 7 student in Ulladulla High School with a vision impairment whose teachers and peers use </a:t>
            </a:r>
            <a:r>
              <a:rPr kumimoji="0" lang="en-US" sz="1765" b="0" i="0" u="sng" strike="noStrike" kern="1200" cap="none" spc="0" normalizeH="0" baseline="0" noProof="0" dirty="0">
                <a:ln>
                  <a:noFill/>
                </a:ln>
                <a:effectLst/>
                <a:uLnTx/>
                <a:uFillTx/>
                <a:latin typeface="Segoe UI"/>
                <a:ea typeface="+mn-ea"/>
                <a:cs typeface="+mn-cs"/>
                <a:hlinkClick r:id="rId6"/>
              </a:rPr>
              <a:t>accessibility capabilities in Microsoft Office 365</a:t>
            </a:r>
            <a:r>
              <a:rPr kumimoji="0" lang="en-US" sz="1765" b="0" i="0" u="none" strike="noStrike" kern="1200" cap="none" spc="0" normalizeH="0" baseline="0" noProof="0" dirty="0">
                <a:ln>
                  <a:noFill/>
                </a:ln>
                <a:effectLst/>
                <a:uLnTx/>
                <a:uFillTx/>
                <a:latin typeface="Segoe UI"/>
                <a:ea typeface="+mn-ea"/>
                <a:cs typeface="+mn-cs"/>
              </a:rPr>
              <a:t> to produce accessible classwork.</a:t>
            </a:r>
            <a:endParaRPr kumimoji="0" lang="en-US" sz="2132" b="0" i="0" u="none" strike="noStrike" kern="1200" cap="none" spc="0" normalizeH="0" baseline="0" noProof="0" dirty="0">
              <a:ln>
                <a:noFill/>
              </a:ln>
              <a:effectLst/>
              <a:uLnTx/>
              <a:uFillTx/>
              <a:latin typeface="Segoe UI"/>
              <a:ea typeface="+mn-ea"/>
              <a:cs typeface="+mn-cs"/>
            </a:endParaRPr>
          </a:p>
        </p:txBody>
      </p:sp>
      <p:sp>
        <p:nvSpPr>
          <p:cNvPr id="3" name="Rectangle 2">
            <a:extLst>
              <a:ext uri="{FF2B5EF4-FFF2-40B4-BE49-F238E27FC236}">
                <a16:creationId xmlns:a16="http://schemas.microsoft.com/office/drawing/2014/main" id="{23D80FBD-6FD7-4079-B9EB-00E58641E5B8}"/>
              </a:ext>
            </a:extLst>
          </p:cNvPr>
          <p:cNvSpPr/>
          <p:nvPr/>
        </p:nvSpPr>
        <p:spPr>
          <a:xfrm>
            <a:off x="220368" y="2359430"/>
            <a:ext cx="3949640" cy="1754326"/>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panose="020B0502040204020203" pitchFamily="34" charset="0"/>
                <a:ea typeface="+mn-ea"/>
                <a:cs typeface="+mn-cs"/>
              </a:rPr>
              <a:t>“Group projects are really easy now. With Immersive Reader I’m able to change the way I read text to suit me – so I don’t hold anyone up. It’s really, really cool”</a:t>
            </a:r>
          </a:p>
          <a:p>
            <a:pPr marL="0" marR="0" lvl="0" indent="0" algn="r" defTabSz="914367" rtl="0" eaLnBrk="1" fontAlgn="auto" latinLnBrk="0" hangingPunct="1">
              <a:lnSpc>
                <a:spcPct val="100000"/>
              </a:lnSpc>
              <a:spcBef>
                <a:spcPts val="0"/>
              </a:spcBef>
              <a:spcAft>
                <a:spcPts val="0"/>
              </a:spcAft>
              <a:buClrTx/>
              <a:buSzTx/>
              <a:buFontTx/>
              <a:buNone/>
              <a:tabLst/>
              <a:defRPr/>
            </a:pPr>
            <a:r>
              <a:rPr lang="en-US" i="1" dirty="0">
                <a:latin typeface="Segoe UI" panose="020B0502040204020203" pitchFamily="34" charset="0"/>
              </a:rPr>
              <a:t>-Jacob</a:t>
            </a:r>
            <a:endParaRPr kumimoji="0" lang="en-US" sz="1800" b="0" i="1" u="none" strike="noStrike" kern="1200" cap="none" spc="0" normalizeH="0" baseline="0" noProof="0" dirty="0">
              <a:ln>
                <a:noFill/>
              </a:ln>
              <a:effectLst/>
              <a:uLnTx/>
              <a:uFillTx/>
              <a:latin typeface="Segoe UI"/>
              <a:ea typeface="+mn-ea"/>
              <a:cs typeface="+mn-cs"/>
            </a:endParaRPr>
          </a:p>
        </p:txBody>
      </p:sp>
      <p:pic>
        <p:nvPicPr>
          <p:cNvPr id="4" name="Online Media 3" descr="Jacob reads on a Surface">
            <a:hlinkClick r:id="" action="ppaction://media"/>
            <a:extLst>
              <a:ext uri="{FF2B5EF4-FFF2-40B4-BE49-F238E27FC236}">
                <a16:creationId xmlns:a16="http://schemas.microsoft.com/office/drawing/2014/main" id="{426BB5ED-A737-4A87-9903-35802273E8E4}"/>
              </a:ext>
            </a:extLst>
          </p:cNvPr>
          <p:cNvPicPr>
            <a:picLocks noRot="1" noChangeAspect="1"/>
          </p:cNvPicPr>
          <p:nvPr>
            <a:videoFile r:link="rId2"/>
          </p:nvPr>
        </p:nvPicPr>
        <p:blipFill>
          <a:blip r:embed="rId7"/>
          <a:stretch>
            <a:fillRect/>
          </a:stretch>
        </p:blipFill>
        <p:spPr>
          <a:xfrm>
            <a:off x="4623217" y="2007005"/>
            <a:ext cx="7272215" cy="4850510"/>
          </a:xfrm>
          <a:prstGeom prst="rect">
            <a:avLst/>
          </a:prstGeom>
        </p:spPr>
      </p:pic>
    </p:spTree>
    <p:custDataLst>
      <p:tags r:id="rId1"/>
    </p:custDataLst>
    <p:extLst>
      <p:ext uri="{BB962C8B-B14F-4D97-AF65-F5344CB8AC3E}">
        <p14:creationId xmlns:p14="http://schemas.microsoft.com/office/powerpoint/2010/main" val="29306644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F5AE-DD42-4C54-9787-639A77561CF5}"/>
              </a:ext>
            </a:extLst>
          </p:cNvPr>
          <p:cNvSpPr>
            <a:spLocks noGrp="1"/>
          </p:cNvSpPr>
          <p:nvPr>
            <p:ph type="title"/>
          </p:nvPr>
        </p:nvSpPr>
        <p:spPr>
          <a:prstGeom prst="rect">
            <a:avLst/>
          </a:prstGeom>
          <a:solidFill>
            <a:schemeClr val="tx1"/>
          </a:solidFill>
          <a:ln w="635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a:r>
              <a:rPr lang="en-US" sz="3921" b="1" dirty="0">
                <a:solidFill>
                  <a:schemeClr val="bg2"/>
                </a:solidFill>
                <a:latin typeface="+mj-lt"/>
              </a:rPr>
              <a:t>A Special Educator’s Experience with Editor</a:t>
            </a:r>
          </a:p>
        </p:txBody>
      </p:sp>
      <p:sp>
        <p:nvSpPr>
          <p:cNvPr id="3" name="Rectangle 2">
            <a:extLst>
              <a:ext uri="{FF2B5EF4-FFF2-40B4-BE49-F238E27FC236}">
                <a16:creationId xmlns:a16="http://schemas.microsoft.com/office/drawing/2014/main" id="{23D80FBD-6FD7-4079-B9EB-00E58641E5B8}"/>
              </a:ext>
            </a:extLst>
          </p:cNvPr>
          <p:cNvSpPr/>
          <p:nvPr/>
        </p:nvSpPr>
        <p:spPr>
          <a:xfrm>
            <a:off x="269240" y="1417777"/>
            <a:ext cx="5599407" cy="5176802"/>
          </a:xfrm>
          <a:prstGeom prst="rect">
            <a:avLst/>
          </a:prstGeom>
        </p:spPr>
        <p:txBody>
          <a:bodyPr wrap="square">
            <a:spAutoFit/>
          </a:bodyPr>
          <a:lstStyle/>
          <a:p>
            <a:pPr marL="57150" defTabSz="914102" fontAlgn="base">
              <a:lnSpc>
                <a:spcPct val="140000"/>
              </a:lnSpc>
              <a:spcBef>
                <a:spcPct val="0"/>
              </a:spcBef>
              <a:spcAft>
                <a:spcPct val="0"/>
              </a:spcAft>
              <a:defRPr/>
            </a:pPr>
            <a:r>
              <a:rPr lang="en-US" i="1" dirty="0">
                <a:latin typeface="Segoe UI" panose="020B0502040204020203" pitchFamily="34" charset="0"/>
              </a:rPr>
              <a:t>“I was working with a student (with dyslexia) who was trying to put together his resume. About 10 minutes in, he felt so defeated because his errors felt like roadblocks. He knew what he wanted to say, he just couldn’t get the words close enough and he wanted to give up. </a:t>
            </a:r>
          </a:p>
          <a:p>
            <a:pPr defTabSz="914367">
              <a:lnSpc>
                <a:spcPct val="140000"/>
              </a:lnSpc>
              <a:spcBef>
                <a:spcPts val="1176"/>
              </a:spcBef>
              <a:defRPr/>
            </a:pPr>
            <a:r>
              <a:rPr lang="en-US" i="1" dirty="0">
                <a:latin typeface="Segoe UI" panose="020B0502040204020203" pitchFamily="34" charset="0"/>
              </a:rPr>
              <a:t>This feature (Editor) opened a door for him, it allowed him to focus on the content and ideas he was trying to get down. The options and synonyms gave him independence to not have to ask, or have someone sit by him and coach him through the entire document.”</a:t>
            </a:r>
            <a:br>
              <a:rPr lang="en-US" i="1" dirty="0">
                <a:latin typeface="Segoe UI" panose="020B0502040204020203" pitchFamily="34" charset="0"/>
              </a:rPr>
            </a:br>
            <a:endParaRPr lang="en-US" i="1" dirty="0">
              <a:latin typeface="Segoe UI" panose="020B0502040204020203" pitchFamily="34" charset="0"/>
            </a:endParaRPr>
          </a:p>
          <a:p>
            <a:pPr marL="0" marR="0" lvl="0" indent="0" algn="r" defTabSz="914367" rtl="0" eaLnBrk="1" fontAlgn="auto" latinLnBrk="0" hangingPunct="1">
              <a:lnSpc>
                <a:spcPct val="100000"/>
              </a:lnSpc>
              <a:spcBef>
                <a:spcPts val="0"/>
              </a:spcBef>
              <a:spcAft>
                <a:spcPts val="0"/>
              </a:spcAft>
              <a:buClrTx/>
              <a:buSzTx/>
              <a:buFontTx/>
              <a:buNone/>
              <a:tabLst/>
              <a:defRPr/>
            </a:pPr>
            <a:r>
              <a:rPr lang="en-US" i="1" dirty="0">
                <a:latin typeface="Segoe UI" panose="020B0502040204020203" pitchFamily="34" charset="0"/>
              </a:rPr>
              <a:t>-Robin Lowell</a:t>
            </a:r>
          </a:p>
        </p:txBody>
      </p:sp>
      <p:pic>
        <p:nvPicPr>
          <p:cNvPr id="6" name="Picture 5" descr="A student working on a computer">
            <a:extLst>
              <a:ext uri="{FF2B5EF4-FFF2-40B4-BE49-F238E27FC236}">
                <a16:creationId xmlns:a16="http://schemas.microsoft.com/office/drawing/2014/main" id="{68D214BA-FA37-4C04-A0B5-9A6DB8D77A21}"/>
              </a:ext>
            </a:extLst>
          </p:cNvPr>
          <p:cNvPicPr>
            <a:picLocks noChangeAspect="1"/>
          </p:cNvPicPr>
          <p:nvPr/>
        </p:nvPicPr>
        <p:blipFill>
          <a:blip r:embed="rId4"/>
          <a:stretch>
            <a:fillRect/>
          </a:stretch>
        </p:blipFill>
        <p:spPr>
          <a:xfrm>
            <a:off x="6012982" y="1417777"/>
            <a:ext cx="5882450" cy="4978527"/>
          </a:xfrm>
          <a:prstGeom prst="rect">
            <a:avLst/>
          </a:prstGeom>
        </p:spPr>
      </p:pic>
    </p:spTree>
    <p:custDataLst>
      <p:tags r:id="rId1"/>
    </p:custDataLst>
    <p:extLst>
      <p:ext uri="{BB962C8B-B14F-4D97-AF65-F5344CB8AC3E}">
        <p14:creationId xmlns:p14="http://schemas.microsoft.com/office/powerpoint/2010/main" val="6795933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59BE-BD84-4D16-AE86-C2DE17A3AE20}"/>
              </a:ext>
            </a:extLst>
          </p:cNvPr>
          <p:cNvSpPr>
            <a:spLocks noGrp="1"/>
          </p:cNvSpPr>
          <p:nvPr>
            <p:ph type="title"/>
          </p:nvPr>
        </p:nvSpPr>
        <p:spPr/>
        <p:txBody>
          <a:bodyPr>
            <a:noAutofit/>
          </a:bodyPr>
          <a:lstStyle/>
          <a:p>
            <a:pPr algn="ctr"/>
            <a:r>
              <a:rPr lang="en-US" sz="4313" dirty="0">
                <a:solidFill>
                  <a:schemeClr val="tx1"/>
                </a:solidFill>
              </a:rPr>
              <a:t>Accessibility requires compliance </a:t>
            </a:r>
            <a:r>
              <a:rPr lang="en-US" sz="4313" u="sng" dirty="0">
                <a:solidFill>
                  <a:schemeClr val="tx1"/>
                </a:solidFill>
              </a:rPr>
              <a:t>and</a:t>
            </a:r>
            <a:r>
              <a:rPr lang="en-US" sz="4313" dirty="0">
                <a:solidFill>
                  <a:schemeClr val="tx1"/>
                </a:solidFill>
              </a:rPr>
              <a:t> usability</a:t>
            </a:r>
          </a:p>
        </p:txBody>
      </p:sp>
      <p:pic>
        <p:nvPicPr>
          <p:cNvPr id="4" name="Picture 3" descr="Picture of a wheelchair ramp that is functional but ackwardly placed near the door, making it inconvenient for wheelchair to enter the building. ">
            <a:extLst>
              <a:ext uri="{FF2B5EF4-FFF2-40B4-BE49-F238E27FC236}">
                <a16:creationId xmlns:a16="http://schemas.microsoft.com/office/drawing/2014/main" id="{0530C124-2223-4FB2-8B5B-721A765858A0}"/>
              </a:ext>
            </a:extLst>
          </p:cNvPr>
          <p:cNvPicPr>
            <a:picLocks noChangeAspect="1"/>
          </p:cNvPicPr>
          <p:nvPr/>
        </p:nvPicPr>
        <p:blipFill>
          <a:blip r:embed="rId4"/>
          <a:stretch>
            <a:fillRect/>
          </a:stretch>
        </p:blipFill>
        <p:spPr>
          <a:xfrm>
            <a:off x="1368649" y="1191050"/>
            <a:ext cx="9454703" cy="5315953"/>
          </a:xfrm>
          <a:prstGeom prst="rect">
            <a:avLst/>
          </a:prstGeom>
        </p:spPr>
      </p:pic>
    </p:spTree>
    <p:custDataLst>
      <p:tags r:id="rId1"/>
    </p:custDataLst>
    <p:extLst>
      <p:ext uri="{BB962C8B-B14F-4D97-AF65-F5344CB8AC3E}">
        <p14:creationId xmlns:p14="http://schemas.microsoft.com/office/powerpoint/2010/main" val="15688162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159927"/>
            <a:ext cx="12192000" cy="712012"/>
          </a:xfrm>
          <a:prstGeom prst="rect">
            <a:avLst/>
          </a:prstGeom>
        </p:spPr>
        <p:txBody>
          <a:bodyPr wrap="square">
            <a:spAutoFit/>
          </a:bodyPr>
          <a:lstStyle/>
          <a:p>
            <a:pPr algn="ctr" defTabSz="914142">
              <a:lnSpc>
                <a:spcPct val="120000"/>
              </a:lnSpc>
              <a:spcBef>
                <a:spcPts val="1568"/>
              </a:spcBef>
            </a:pPr>
            <a:r>
              <a:rPr lang="en-US" sz="1765" dirty="0">
                <a:solidFill>
                  <a:srgbClr val="404041"/>
                </a:solidFill>
                <a:latin typeface="Segoe UI Light" charset="0"/>
                <a:ea typeface="Segoe UI Light" charset="0"/>
                <a:cs typeface="Segoe UI Light" charset="0"/>
              </a:rPr>
              <a:t>Compliance and transparency are wins for teachers, students, and administrators, </a:t>
            </a:r>
            <a:br>
              <a:rPr lang="en-US" sz="1765" dirty="0">
                <a:solidFill>
                  <a:srgbClr val="404041"/>
                </a:solidFill>
                <a:latin typeface="Segoe UI Light" charset="0"/>
                <a:ea typeface="Segoe UI Light" charset="0"/>
                <a:cs typeface="Segoe UI Light" charset="0"/>
              </a:rPr>
            </a:br>
            <a:r>
              <a:rPr lang="en-US" sz="1765" dirty="0">
                <a:solidFill>
                  <a:srgbClr val="404041"/>
                </a:solidFill>
                <a:latin typeface="Segoe UI Light" charset="0"/>
                <a:ea typeface="Segoe UI Light" charset="0"/>
                <a:cs typeface="Segoe UI Light" charset="0"/>
              </a:rPr>
              <a:t>because time-consuming, costly investigations and compliance audits are not needed.</a:t>
            </a:r>
          </a:p>
        </p:txBody>
      </p:sp>
      <p:sp>
        <p:nvSpPr>
          <p:cNvPr id="7" name="Rectangle 6"/>
          <p:cNvSpPr/>
          <p:nvPr/>
        </p:nvSpPr>
        <p:spPr>
          <a:xfrm>
            <a:off x="6274975" y="2353738"/>
            <a:ext cx="4958602" cy="2874698"/>
          </a:xfrm>
          <a:prstGeom prst="rect">
            <a:avLst/>
          </a:prstGeom>
        </p:spPr>
        <p:txBody>
          <a:bodyPr wrap="square">
            <a:spAutoFit/>
          </a:bodyPr>
          <a:lstStyle/>
          <a:p>
            <a:pPr defTabSz="914142">
              <a:lnSpc>
                <a:spcPct val="120000"/>
              </a:lnSpc>
              <a:spcBef>
                <a:spcPts val="1568"/>
              </a:spcBef>
            </a:pPr>
            <a:r>
              <a:rPr lang="en-US" sz="1765" dirty="0">
                <a:solidFill>
                  <a:srgbClr val="404041"/>
                </a:solidFill>
                <a:latin typeface="Segoe UI Light" charset="0"/>
                <a:ea typeface="Segoe UI Light" charset="0"/>
                <a:cs typeface="Segoe UI Light" charset="0"/>
              </a:rPr>
              <a:t>Microsoft tools and solutions meet global accessibility standards. We provide conformance statements for Section 508, EN 301 549, and WCAG 2.0 AA, verified by Trusted Testers. </a:t>
            </a:r>
          </a:p>
          <a:p>
            <a:pPr defTabSz="914142">
              <a:lnSpc>
                <a:spcPct val="120000"/>
              </a:lnSpc>
              <a:spcBef>
                <a:spcPts val="1568"/>
              </a:spcBef>
            </a:pPr>
            <a:r>
              <a:rPr lang="en-US" sz="1765" b="1" dirty="0">
                <a:solidFill>
                  <a:srgbClr val="404041"/>
                </a:solidFill>
                <a:latin typeface="Segoe UI Semibold" charset="0"/>
                <a:ea typeface="Segoe UI Semibold" charset="0"/>
                <a:cs typeface="Segoe UI Semibold" charset="0"/>
              </a:rPr>
              <a:t>Bottom line: </a:t>
            </a:r>
            <a:r>
              <a:rPr lang="en-US" sz="1765" dirty="0">
                <a:solidFill>
                  <a:srgbClr val="404041"/>
                </a:solidFill>
                <a:latin typeface="Segoe UI Light" charset="0"/>
                <a:ea typeface="Segoe UI Light" charset="0"/>
                <a:cs typeface="Segoe UI Light" charset="0"/>
              </a:rPr>
              <a:t>Less time documenting means </a:t>
            </a:r>
            <a:br>
              <a:rPr lang="en-US" sz="1765" dirty="0">
                <a:solidFill>
                  <a:srgbClr val="404041"/>
                </a:solidFill>
                <a:latin typeface="Segoe UI Light" charset="0"/>
                <a:ea typeface="Segoe UI Light" charset="0"/>
                <a:cs typeface="Segoe UI Light" charset="0"/>
              </a:rPr>
            </a:br>
            <a:r>
              <a:rPr lang="en-US" sz="1765" dirty="0">
                <a:solidFill>
                  <a:srgbClr val="404041"/>
                </a:solidFill>
                <a:latin typeface="Segoe UI Light" charset="0"/>
                <a:ea typeface="Segoe UI Light" charset="0"/>
                <a:cs typeface="Segoe UI Light" charset="0"/>
              </a:rPr>
              <a:t>more time building an equitable learning environment—doing the work that directly benefits all of your students.</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191946"/>
            <a:ext cx="5515503" cy="3749182"/>
          </a:xfrm>
          <a:prstGeom prst="rect">
            <a:avLst/>
          </a:prstGeom>
        </p:spPr>
      </p:pic>
      <p:sp>
        <p:nvSpPr>
          <p:cNvPr id="4" name="Title 3">
            <a:extLst>
              <a:ext uri="{FF2B5EF4-FFF2-40B4-BE49-F238E27FC236}">
                <a16:creationId xmlns:a16="http://schemas.microsoft.com/office/drawing/2014/main" id="{B8A9C595-FFCC-420E-809A-A64F5E0D49E8}"/>
              </a:ext>
            </a:extLst>
          </p:cNvPr>
          <p:cNvSpPr>
            <a:spLocks noGrp="1"/>
          </p:cNvSpPr>
          <p:nvPr>
            <p:ph type="title"/>
          </p:nvPr>
        </p:nvSpPr>
        <p:spPr/>
        <p:txBody>
          <a:bodyPr/>
          <a:lstStyle/>
          <a:p>
            <a:pPr algn="ctr"/>
            <a:r>
              <a:rPr lang="en-US" sz="4800" dirty="0">
                <a:solidFill>
                  <a:srgbClr val="5C2D8E"/>
                </a:solidFill>
                <a:latin typeface="Segoe UI Light" charset="0"/>
                <a:ea typeface="Segoe UI Light" charset="0"/>
                <a:cs typeface="Segoe UI Light" charset="0"/>
              </a:rPr>
              <a:t>Ensure compliance and inclusion in schools   </a:t>
            </a:r>
            <a:br>
              <a:rPr lang="en-US" dirty="0">
                <a:solidFill>
                  <a:srgbClr val="5C2D8E"/>
                </a:solidFill>
                <a:latin typeface="Segoe UI"/>
              </a:rPr>
            </a:br>
            <a:endParaRPr lang="en-US" dirty="0"/>
          </a:p>
        </p:txBody>
      </p:sp>
    </p:spTree>
    <p:extLst>
      <p:ext uri="{BB962C8B-B14F-4D97-AF65-F5344CB8AC3E}">
        <p14:creationId xmlns:p14="http://schemas.microsoft.com/office/powerpoint/2010/main" val="107477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440917"/>
            <a:ext cx="12370973" cy="1098762"/>
          </a:xfrm>
        </p:spPr>
        <p:txBody>
          <a:bodyPr/>
          <a:lstStyle/>
          <a:p>
            <a:pPr algn="ctr"/>
            <a:r>
              <a:rPr lang="en-US" sz="6600" dirty="0"/>
              <a:t>Learn more in Seaport Ballroom H</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585393"/>
            <a:ext cx="12192000" cy="4272607"/>
          </a:xfrm>
          <a:prstGeom prst="rect">
            <a:avLst/>
          </a:prstGeom>
          <a:solidFill>
            <a:srgbClr val="0078D7"/>
          </a:solidFill>
        </p:spPr>
        <p:txBody>
          <a:bodyPr wrap="square" lIns="179285" tIns="143428" rIns="179285" bIns="143428" rtlCol="0">
            <a:spAutoFit/>
          </a:bodyPr>
          <a:lstStyle/>
          <a:p>
            <a:pPr algn="ctr" defTabSz="914102" fontAlgn="base">
              <a:spcBef>
                <a:spcPct val="0"/>
              </a:spcBef>
              <a:spcAft>
                <a:spcPct val="0"/>
              </a:spcAft>
              <a:defRPr/>
            </a:pPr>
            <a:r>
              <a:rPr lang="en-US" sz="2353" b="1" dirty="0">
                <a:solidFill>
                  <a:srgbClr val="FFFFFF"/>
                </a:solidFill>
                <a:latin typeface="Segoe UI"/>
              </a:rPr>
              <a:t>3/21 10am: </a:t>
            </a:r>
            <a:r>
              <a:rPr lang="en-US" sz="2353" dirty="0">
                <a:solidFill>
                  <a:srgbClr val="FFFFFF"/>
                </a:solidFill>
                <a:latin typeface="Segoe UI"/>
              </a:rPr>
              <a:t>Accessibility in </a:t>
            </a:r>
            <a:r>
              <a:rPr lang="en-US" sz="2353" b="1" dirty="0">
                <a:solidFill>
                  <a:srgbClr val="FFFFFF"/>
                </a:solidFill>
                <a:latin typeface="Segoe UI"/>
              </a:rPr>
              <a:t>Windows 10</a:t>
            </a:r>
            <a:r>
              <a:rPr lang="en-US" sz="2353" dirty="0">
                <a:solidFill>
                  <a:srgbClr val="FFFFFF"/>
                </a:solidFill>
                <a:latin typeface="Segoe UI"/>
              </a:rPr>
              <a:t>: What’s New</a:t>
            </a:r>
          </a:p>
          <a:p>
            <a:pPr algn="ctr" defTabSz="914102" fontAlgn="base">
              <a:spcBef>
                <a:spcPct val="0"/>
              </a:spcBef>
              <a:spcAft>
                <a:spcPct val="0"/>
              </a:spcAft>
              <a:defRPr/>
            </a:pPr>
            <a:r>
              <a:rPr lang="en-US" sz="2353" b="1" dirty="0">
                <a:solidFill>
                  <a:srgbClr val="FFFFFF"/>
                </a:solidFill>
                <a:latin typeface="Segoe UI"/>
              </a:rPr>
              <a:t>3/21 11am</a:t>
            </a:r>
            <a:r>
              <a:rPr lang="en-US" sz="2353" dirty="0">
                <a:solidFill>
                  <a:srgbClr val="FFFFFF"/>
                </a:solidFill>
                <a:latin typeface="Segoe UI"/>
              </a:rPr>
              <a:t>: What’s New in Microsoft </a:t>
            </a:r>
            <a:r>
              <a:rPr lang="en-US" sz="2353" b="1" dirty="0">
                <a:solidFill>
                  <a:srgbClr val="FFFFFF"/>
                </a:solidFill>
                <a:latin typeface="Segoe UI"/>
              </a:rPr>
              <a:t>Office 365</a:t>
            </a:r>
            <a:r>
              <a:rPr lang="en-US" sz="2353" b="1" u="sng" dirty="0">
                <a:solidFill>
                  <a:srgbClr val="FFFFFF"/>
                </a:solidFill>
                <a:latin typeface="Segoe UI"/>
              </a:rPr>
              <a:t> </a:t>
            </a:r>
            <a:br>
              <a:rPr lang="en-US" sz="2353" u="sng" dirty="0">
                <a:solidFill>
                  <a:srgbClr val="FFFFFF"/>
                </a:solidFill>
                <a:latin typeface="Segoe UI"/>
              </a:rPr>
            </a:br>
            <a:endParaRPr lang="en-US" sz="2353" u="sng" dirty="0">
              <a:solidFill>
                <a:srgbClr val="FFFFFF"/>
              </a:solidFill>
              <a:latin typeface="Segoe UI"/>
            </a:endParaRPr>
          </a:p>
          <a:p>
            <a:pPr algn="ctr" defTabSz="914102" fontAlgn="base">
              <a:spcBef>
                <a:spcPct val="0"/>
              </a:spcBef>
              <a:spcAft>
                <a:spcPct val="0"/>
              </a:spcAft>
              <a:defRPr/>
            </a:pPr>
            <a:r>
              <a:rPr lang="en-US" sz="2353" b="1" dirty="0">
                <a:solidFill>
                  <a:srgbClr val="FFFFFF"/>
                </a:solidFill>
                <a:latin typeface="Segoe UI"/>
              </a:rPr>
              <a:t>3/22 11am</a:t>
            </a:r>
            <a:r>
              <a:rPr lang="en-US" sz="2353" dirty="0">
                <a:solidFill>
                  <a:srgbClr val="FFFFFF"/>
                </a:solidFill>
                <a:latin typeface="Segoe UI"/>
              </a:rPr>
              <a:t>: Create Inclusive Classrooms with </a:t>
            </a:r>
            <a:r>
              <a:rPr lang="en-US" sz="2353" b="1" dirty="0">
                <a:solidFill>
                  <a:srgbClr val="FFFFFF"/>
                </a:solidFill>
                <a:latin typeface="Segoe UI"/>
              </a:rPr>
              <a:t>Microsoft Education</a:t>
            </a:r>
          </a:p>
          <a:p>
            <a:pPr algn="ctr" defTabSz="914102" fontAlgn="base">
              <a:spcBef>
                <a:spcPct val="0"/>
              </a:spcBef>
              <a:spcAft>
                <a:spcPct val="0"/>
              </a:spcAft>
              <a:defRPr/>
            </a:pPr>
            <a:r>
              <a:rPr lang="en-US" sz="2353" b="1" dirty="0">
                <a:solidFill>
                  <a:srgbClr val="FFFFFF"/>
                </a:solidFill>
                <a:latin typeface="Segoe UI"/>
              </a:rPr>
              <a:t>3/22 1.20pm</a:t>
            </a:r>
            <a:r>
              <a:rPr lang="en-US" sz="2353" dirty="0">
                <a:solidFill>
                  <a:srgbClr val="FFFFFF"/>
                </a:solidFill>
                <a:latin typeface="Segoe UI"/>
              </a:rPr>
              <a:t>: Microsoft Reading, Writing and </a:t>
            </a:r>
            <a:r>
              <a:rPr lang="en-US" sz="2353" b="1" dirty="0">
                <a:solidFill>
                  <a:srgbClr val="FFFFFF"/>
                </a:solidFill>
                <a:latin typeface="Segoe UI"/>
              </a:rPr>
              <a:t>Learning Tools</a:t>
            </a:r>
          </a:p>
          <a:p>
            <a:pPr algn="ctr" defTabSz="914102" fontAlgn="base">
              <a:spcBef>
                <a:spcPct val="0"/>
              </a:spcBef>
              <a:spcAft>
                <a:spcPct val="0"/>
              </a:spcAft>
              <a:defRPr/>
            </a:pPr>
            <a:r>
              <a:rPr lang="en-US" sz="2353" b="1" dirty="0">
                <a:solidFill>
                  <a:srgbClr val="FFFFFF"/>
                </a:solidFill>
              </a:rPr>
              <a:t>3/22 2.20 pm</a:t>
            </a:r>
            <a:r>
              <a:rPr lang="en-US" sz="2353" dirty="0">
                <a:solidFill>
                  <a:srgbClr val="FFFFFF"/>
                </a:solidFill>
              </a:rPr>
              <a:t>: Leveraging </a:t>
            </a:r>
            <a:r>
              <a:rPr lang="en-US" sz="2353" b="1" dirty="0">
                <a:solidFill>
                  <a:srgbClr val="FFFFFF"/>
                </a:solidFill>
              </a:rPr>
              <a:t>Seeing AI</a:t>
            </a:r>
            <a:r>
              <a:rPr lang="en-US" sz="2353" dirty="0">
                <a:solidFill>
                  <a:srgbClr val="FFFFFF"/>
                </a:solidFill>
              </a:rPr>
              <a:t> to Augment Visual Awareness</a:t>
            </a:r>
            <a:endParaRPr lang="en-US" sz="2353" dirty="0">
              <a:solidFill>
                <a:srgbClr val="FFFFFF"/>
              </a:solidFill>
              <a:latin typeface="Segoe UI"/>
            </a:endParaRPr>
          </a:p>
          <a:p>
            <a:pPr algn="ctr" defTabSz="914102" fontAlgn="base">
              <a:spcBef>
                <a:spcPct val="0"/>
              </a:spcBef>
              <a:spcAft>
                <a:spcPct val="0"/>
              </a:spcAft>
              <a:defRPr/>
            </a:pPr>
            <a:r>
              <a:rPr lang="en-US" sz="2353" b="1" dirty="0">
                <a:solidFill>
                  <a:srgbClr val="FFFFFF"/>
                </a:solidFill>
                <a:latin typeface="Segoe UI"/>
              </a:rPr>
              <a:t>3/22 3.20pm</a:t>
            </a:r>
            <a:r>
              <a:rPr lang="en-US" sz="2353" dirty="0">
                <a:solidFill>
                  <a:srgbClr val="FFFFFF"/>
                </a:solidFill>
                <a:latin typeface="Segoe UI"/>
              </a:rPr>
              <a:t>: </a:t>
            </a:r>
            <a:r>
              <a:rPr lang="en-US" sz="2353" b="1" dirty="0">
                <a:solidFill>
                  <a:srgbClr val="FFFFFF"/>
                </a:solidFill>
                <a:latin typeface="Segoe UI"/>
              </a:rPr>
              <a:t>Excel</a:t>
            </a:r>
            <a:r>
              <a:rPr lang="en-US" sz="2353" dirty="0">
                <a:solidFill>
                  <a:srgbClr val="FFFFFF"/>
                </a:solidFill>
                <a:latin typeface="Segoe UI"/>
              </a:rPr>
              <a:t> 101 Tips and Tricks</a:t>
            </a:r>
          </a:p>
          <a:p>
            <a:pPr algn="ctr" defTabSz="914102" fontAlgn="base">
              <a:spcBef>
                <a:spcPct val="0"/>
              </a:spcBef>
              <a:spcAft>
                <a:spcPct val="0"/>
              </a:spcAft>
              <a:defRPr/>
            </a:pPr>
            <a:r>
              <a:rPr lang="en-US" sz="2353" b="1" dirty="0">
                <a:solidFill>
                  <a:srgbClr val="FFFFFF"/>
                </a:solidFill>
                <a:latin typeface="Segoe UI"/>
              </a:rPr>
              <a:t>3/22 4.20pm</a:t>
            </a:r>
            <a:r>
              <a:rPr lang="en-US" sz="2353" dirty="0">
                <a:solidFill>
                  <a:srgbClr val="FFFFFF"/>
                </a:solidFill>
                <a:latin typeface="Segoe UI"/>
              </a:rPr>
              <a:t>: Easily create accessible content with </a:t>
            </a:r>
            <a:r>
              <a:rPr lang="en-US" sz="2353" b="1" dirty="0">
                <a:solidFill>
                  <a:srgbClr val="FFFFFF"/>
                </a:solidFill>
                <a:latin typeface="Segoe UI"/>
              </a:rPr>
              <a:t>Office 365</a:t>
            </a:r>
            <a:br>
              <a:rPr lang="en-US" sz="2353" dirty="0">
                <a:solidFill>
                  <a:srgbClr val="FFFFFF"/>
                </a:solidFill>
                <a:latin typeface="Segoe UI"/>
              </a:rPr>
            </a:br>
            <a:endParaRPr lang="en-US" sz="2353" dirty="0">
              <a:solidFill>
                <a:srgbClr val="FFFFFF"/>
              </a:solidFill>
              <a:latin typeface="Segoe UI"/>
            </a:endParaRPr>
          </a:p>
          <a:p>
            <a:pPr algn="ctr" defTabSz="914102" fontAlgn="base">
              <a:spcBef>
                <a:spcPct val="0"/>
              </a:spcBef>
              <a:spcAft>
                <a:spcPct val="0"/>
              </a:spcAft>
              <a:defRPr/>
            </a:pPr>
            <a:r>
              <a:rPr lang="en-US" sz="2353" b="1" dirty="0">
                <a:solidFill>
                  <a:srgbClr val="FFFFFF"/>
                </a:solidFill>
                <a:latin typeface="Segoe UI"/>
              </a:rPr>
              <a:t>3/23 11am</a:t>
            </a:r>
            <a:r>
              <a:rPr lang="en-US" sz="2353" dirty="0">
                <a:solidFill>
                  <a:srgbClr val="FFFFFF"/>
                </a:solidFill>
                <a:latin typeface="Segoe UI"/>
              </a:rPr>
              <a:t>: Create Engaging and Accessible Presentations with </a:t>
            </a:r>
            <a:r>
              <a:rPr lang="en-US" sz="2353" b="1" dirty="0">
                <a:solidFill>
                  <a:srgbClr val="FFFFFF"/>
                </a:solidFill>
                <a:latin typeface="Segoe UI"/>
              </a:rPr>
              <a:t>PowerPoint</a:t>
            </a:r>
            <a:r>
              <a:rPr lang="en-US" sz="2353" dirty="0">
                <a:solidFill>
                  <a:srgbClr val="FFFFFF"/>
                </a:solidFill>
                <a:latin typeface="Segoe UI"/>
              </a:rPr>
              <a:t> and </a:t>
            </a:r>
            <a:r>
              <a:rPr lang="en-US" sz="2353" b="1" dirty="0">
                <a:solidFill>
                  <a:srgbClr val="FFFFFF"/>
                </a:solidFill>
                <a:latin typeface="Segoe UI"/>
              </a:rPr>
              <a:t>Sway</a:t>
            </a:r>
          </a:p>
          <a:p>
            <a:pPr algn="ctr" defTabSz="914102" fontAlgn="base">
              <a:spcBef>
                <a:spcPct val="0"/>
              </a:spcBef>
              <a:spcAft>
                <a:spcPct val="0"/>
              </a:spcAft>
              <a:defRPr/>
            </a:pPr>
            <a:r>
              <a:rPr lang="en-US" sz="2353" b="1" dirty="0">
                <a:solidFill>
                  <a:srgbClr val="FFFFFF"/>
                </a:solidFill>
                <a:latin typeface="Segoe UI"/>
              </a:rPr>
              <a:t>3/23 2.20pm</a:t>
            </a:r>
            <a:r>
              <a:rPr lang="en-US" sz="2353" dirty="0">
                <a:solidFill>
                  <a:srgbClr val="FFFFFF"/>
                </a:solidFill>
              </a:rPr>
              <a:t>: How I used Microsoft </a:t>
            </a:r>
            <a:r>
              <a:rPr lang="en-US" sz="2353" b="1" dirty="0">
                <a:solidFill>
                  <a:srgbClr val="FFFFFF"/>
                </a:solidFill>
              </a:rPr>
              <a:t>OneNote</a:t>
            </a:r>
            <a:r>
              <a:rPr lang="en-US" sz="2353" dirty="0">
                <a:solidFill>
                  <a:srgbClr val="FFFFFF"/>
                </a:solidFill>
              </a:rPr>
              <a:t> to Manage a Medical Crisis</a:t>
            </a:r>
            <a:endParaRPr lang="en-US" sz="2353" dirty="0">
              <a:solidFill>
                <a:srgbClr val="FFFFFF"/>
              </a:solidFill>
              <a:latin typeface="Segoe UI"/>
            </a:endParaRPr>
          </a:p>
        </p:txBody>
      </p:sp>
    </p:spTree>
    <p:extLst>
      <p:ext uri="{BB962C8B-B14F-4D97-AF65-F5344CB8AC3E}">
        <p14:creationId xmlns:p14="http://schemas.microsoft.com/office/powerpoint/2010/main" val="27113995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 y="488"/>
            <a:ext cx="12191999" cy="6857026"/>
          </a:xfrm>
          <a:prstGeom prst="rect">
            <a:avLst/>
          </a:prstGeom>
        </p:spPr>
      </p:pic>
      <p:sp>
        <p:nvSpPr>
          <p:cNvPr id="5" name="Rectangle 4">
            <a:extLst>
              <a:ext uri="{C183D7F6-B498-43B3-948B-1728B52AA6E4}">
                <adec:decorative xmlns:adec="http://schemas.microsoft.com/office/drawing/2017/decorative" val="1"/>
              </a:ext>
            </a:extLst>
          </p:cNvPr>
          <p:cNvSpPr/>
          <p:nvPr/>
        </p:nvSpPr>
        <p:spPr bwMode="auto">
          <a:xfrm>
            <a:off x="0" y="487"/>
            <a:ext cx="6175829" cy="6857026"/>
          </a:xfrm>
          <a:prstGeom prst="rect">
            <a:avLst/>
          </a:prstGeom>
          <a:gradFill>
            <a:gsLst>
              <a:gs pos="0">
                <a:schemeClr val="tx1"/>
              </a:gs>
              <a:gs pos="100000">
                <a:schemeClr val="tx1">
                  <a:alpha val="0"/>
                </a:schemeClr>
              </a:gs>
              <a:gs pos="99000">
                <a:schemeClr val="tx1">
                  <a:alpha val="7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a:xfrm>
            <a:off x="77821" y="153813"/>
            <a:ext cx="6098008" cy="899665"/>
          </a:xfrm>
        </p:spPr>
        <p:txBody>
          <a:bodyPr/>
          <a:lstStyle/>
          <a:p>
            <a:r>
              <a:rPr lang="en-US" sz="4313" spc="-108" dirty="0">
                <a:solidFill>
                  <a:schemeClr val="bg2"/>
                </a:solidFill>
                <a:latin typeface="Segoe UI Light" charset="0"/>
                <a:ea typeface="Segoe UI Light" charset="0"/>
                <a:cs typeface="Segoe UI Light" charset="0"/>
              </a:rPr>
              <a:t>US Classrooms are Diverse</a:t>
            </a:r>
          </a:p>
        </p:txBody>
      </p:sp>
      <p:sp>
        <p:nvSpPr>
          <p:cNvPr id="2" name="Text Placeholder 1">
            <a:extLst>
              <a:ext uri="{FF2B5EF4-FFF2-40B4-BE49-F238E27FC236}">
                <a16:creationId xmlns:a16="http://schemas.microsoft.com/office/drawing/2014/main" id="{9B04BAEE-002C-4DAF-A5F2-1947CBBDBDCF}"/>
              </a:ext>
            </a:extLst>
          </p:cNvPr>
          <p:cNvSpPr>
            <a:spLocks noGrp="1"/>
          </p:cNvSpPr>
          <p:nvPr>
            <p:ph type="body" sz="quarter" idx="4294967295"/>
          </p:nvPr>
        </p:nvSpPr>
        <p:spPr>
          <a:xfrm>
            <a:off x="266920" y="1189177"/>
            <a:ext cx="5829080" cy="5281446"/>
          </a:xfrm>
        </p:spPr>
        <p:txBody>
          <a:bodyPr/>
          <a:lstStyle/>
          <a:p>
            <a:pPr defTabSz="932597" fontAlgn="base">
              <a:defRPr/>
            </a:pPr>
            <a:r>
              <a:rPr lang="en-US" sz="2400" dirty="0">
                <a:solidFill>
                  <a:srgbClr val="FFFFFF"/>
                </a:solidFill>
                <a:latin typeface="Segoe UI" panose="020B0502040204020203" pitchFamily="34" charset="0"/>
              </a:rPr>
              <a:t>99% of teachers have students who need assistance/intervention for social, emotional, or behavioral reasons in their classroom.</a:t>
            </a:r>
            <a:r>
              <a:rPr lang="en-US" sz="2400" dirty="0">
                <a:solidFill>
                  <a:srgbClr val="2C292A"/>
                </a:solidFill>
                <a:latin typeface="Segoe UI" panose="020B0502040204020203" pitchFamily="34" charset="0"/>
              </a:rPr>
              <a:t>​</a:t>
            </a:r>
          </a:p>
          <a:p>
            <a:pPr defTabSz="932597" fontAlgn="base">
              <a:defRPr/>
            </a:pPr>
            <a:endParaRPr lang="en-US" sz="2400" dirty="0">
              <a:solidFill>
                <a:srgbClr val="2C292A"/>
              </a:solidFill>
              <a:latin typeface="Segoe UI" panose="020B0502040204020203" pitchFamily="34" charset="0"/>
            </a:endParaRPr>
          </a:p>
          <a:p>
            <a:pPr defTabSz="932597" fontAlgn="base">
              <a:defRPr/>
            </a:pPr>
            <a:r>
              <a:rPr lang="en-US" sz="2400" dirty="0">
                <a:solidFill>
                  <a:srgbClr val="FFFFFF"/>
                </a:solidFill>
                <a:latin typeface="Segoe UI" panose="020B0502040204020203" pitchFamily="34" charset="0"/>
              </a:rPr>
              <a:t>73% of teachers have students with reading levels that span four or more grade levels in their classroom.</a:t>
            </a:r>
            <a:r>
              <a:rPr lang="en-US" sz="2400" dirty="0">
                <a:solidFill>
                  <a:srgbClr val="2C292A"/>
                </a:solidFill>
                <a:latin typeface="Segoe UI" panose="020B0502040204020203" pitchFamily="34" charset="0"/>
              </a:rPr>
              <a:t>​</a:t>
            </a:r>
          </a:p>
          <a:p>
            <a:pPr defTabSz="932597" fontAlgn="base">
              <a:defRPr/>
            </a:pPr>
            <a:endParaRPr lang="en-US" sz="2400" dirty="0">
              <a:solidFill>
                <a:srgbClr val="2C292A"/>
              </a:solidFill>
              <a:latin typeface="Segoe UI" panose="020B0502040204020203" pitchFamily="34" charset="0"/>
            </a:endParaRPr>
          </a:p>
          <a:p>
            <a:pPr defTabSz="932597" fontAlgn="base">
              <a:defRPr/>
            </a:pPr>
            <a:r>
              <a:rPr lang="en-US" sz="2400" dirty="0">
                <a:solidFill>
                  <a:srgbClr val="FFFFFF"/>
                </a:solidFill>
                <a:latin typeface="Segoe UI" panose="020B0502040204020203" pitchFamily="34" charset="0"/>
              </a:rPr>
              <a:t>72% of teachers have special education students in their classroom.</a:t>
            </a:r>
            <a:r>
              <a:rPr lang="en-US" sz="2400" dirty="0">
                <a:solidFill>
                  <a:srgbClr val="2C292A"/>
                </a:solidFill>
                <a:latin typeface="Segoe UI" panose="020B0502040204020203" pitchFamily="34" charset="0"/>
              </a:rPr>
              <a:t>​</a:t>
            </a:r>
          </a:p>
          <a:p>
            <a:pPr defTabSz="932597" fontAlgn="base">
              <a:defRPr/>
            </a:pPr>
            <a:endParaRPr lang="en-US" sz="2400" dirty="0">
              <a:solidFill>
                <a:srgbClr val="2C292A"/>
              </a:solidFill>
              <a:latin typeface="Segoe UI" panose="020B0502040204020203" pitchFamily="34" charset="0"/>
            </a:endParaRPr>
          </a:p>
          <a:p>
            <a:pPr defTabSz="932597" fontAlgn="base">
              <a:defRPr/>
            </a:pPr>
            <a:r>
              <a:rPr lang="en-US" sz="2400" dirty="0">
                <a:solidFill>
                  <a:srgbClr val="FFFFFF"/>
                </a:solidFill>
                <a:latin typeface="Segoe UI" panose="020B0502040204020203" pitchFamily="34" charset="0"/>
              </a:rPr>
              <a:t>52% of teachers have English language learners in their classroom. </a:t>
            </a:r>
            <a:endParaRPr lang="en-US" sz="2400" dirty="0">
              <a:solidFill>
                <a:srgbClr val="2C292A"/>
              </a:solidFill>
              <a:latin typeface="Segoe UI" panose="020B0502040204020203" pitchFamily="34" charset="0"/>
            </a:endParaRPr>
          </a:p>
        </p:txBody>
      </p:sp>
    </p:spTree>
    <p:extLst>
      <p:ext uri="{BB962C8B-B14F-4D97-AF65-F5344CB8AC3E}">
        <p14:creationId xmlns:p14="http://schemas.microsoft.com/office/powerpoint/2010/main" val="42399224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7451" y="440917"/>
            <a:ext cx="11653523" cy="1158629"/>
          </a:xfrm>
        </p:spPr>
        <p:txBody>
          <a:bodyPr/>
          <a:lstStyle/>
          <a:p>
            <a:r>
              <a:rPr lang="en-US" dirty="0"/>
              <a:t>Additional Resources</a:t>
            </a:r>
          </a:p>
        </p:txBody>
      </p:sp>
      <p:sp>
        <p:nvSpPr>
          <p:cNvPr id="7" name="TextBox 6" descr="Add descriptive text here for all images">
            <a:extLst>
              <a:ext uri="{FF2B5EF4-FFF2-40B4-BE49-F238E27FC236}">
                <a16:creationId xmlns:a16="http://schemas.microsoft.com/office/drawing/2014/main" id="{2B744D6F-204F-4777-AE0D-4EFF69011B58}"/>
              </a:ext>
            </a:extLst>
          </p:cNvPr>
          <p:cNvSpPr txBox="1"/>
          <p:nvPr/>
        </p:nvSpPr>
        <p:spPr>
          <a:xfrm>
            <a:off x="0" y="2136360"/>
            <a:ext cx="12192000" cy="4721640"/>
          </a:xfrm>
          <a:prstGeom prst="rect">
            <a:avLst/>
          </a:prstGeom>
          <a:solidFill>
            <a:srgbClr val="0078D7"/>
          </a:solidFill>
        </p:spPr>
        <p:txBody>
          <a:bodyPr wrap="square" lIns="179285" tIns="143428" rIns="179285" bIns="143428" rtlCol="0">
            <a:spAutoFit/>
          </a:bodyPr>
          <a:lstStyle/>
          <a:p>
            <a:pPr algn="ctr"/>
            <a:r>
              <a:rPr lang="en-US" sz="2400" dirty="0">
                <a:solidFill>
                  <a:srgbClr val="FFFFFF"/>
                </a:solidFill>
                <a:latin typeface="Segoe UI"/>
              </a:rPr>
              <a:t>Trainings for educators: </a:t>
            </a:r>
            <a:r>
              <a:rPr lang="en-US" sz="2400" u="sng" dirty="0">
                <a:solidFill>
                  <a:srgbClr val="FFFFFF"/>
                </a:solidFill>
                <a:latin typeface="Segoe UI"/>
              </a:rPr>
              <a:t>aka.ms/AchievementForAll</a:t>
            </a:r>
            <a:r>
              <a:rPr lang="en-US" sz="2400" dirty="0">
                <a:solidFill>
                  <a:srgbClr val="FFFFFF"/>
                </a:solidFill>
                <a:latin typeface="Segoe UI"/>
              </a:rPr>
              <a:t>, </a:t>
            </a:r>
            <a:r>
              <a:rPr lang="en-US" sz="2400" u="sng" dirty="0">
                <a:solidFill>
                  <a:srgbClr val="FFFFFF"/>
                </a:solidFill>
                <a:latin typeface="Segoe UI"/>
              </a:rPr>
              <a:t>aka.ms/AccessibleContentTraining</a:t>
            </a:r>
            <a:r>
              <a:rPr lang="en-US" sz="2400" dirty="0">
                <a:solidFill>
                  <a:srgbClr val="FFFFFF"/>
                </a:solidFill>
                <a:latin typeface="Segoe UI"/>
              </a:rPr>
              <a:t> and</a:t>
            </a:r>
            <a:r>
              <a:rPr lang="en-US" sz="2400" dirty="0">
                <a:solidFill>
                  <a:schemeClr val="bg1"/>
                </a:solidFill>
                <a:latin typeface="Segoe UI" panose="020B0502040204020203" pitchFamily="34" charset="0"/>
                <a:cs typeface="Segoe UI" panose="020B0502040204020203" pitchFamily="34" charset="0"/>
              </a:rPr>
              <a:t> </a:t>
            </a:r>
            <a:r>
              <a:rPr lang="en-US" sz="2400" u="sng" dirty="0">
                <a:solidFill>
                  <a:srgbClr val="FFFFFF"/>
                </a:solidFill>
                <a:latin typeface="Segoe UI"/>
              </a:rPr>
              <a:t>education.microsoft.com/GetTrained/accessibility</a:t>
            </a:r>
            <a:r>
              <a:rPr lang="en-US" sz="2400" dirty="0">
                <a:solidFill>
                  <a:schemeClr val="bg1"/>
                </a:solidFill>
                <a:latin typeface="Segoe UI" panose="020B0502040204020203" pitchFamily="34" charset="0"/>
                <a:cs typeface="Segoe UI" panose="020B0502040204020203" pitchFamily="34" charset="0"/>
              </a:rPr>
              <a:t> </a:t>
            </a:r>
          </a:p>
          <a:p>
            <a:pPr algn="ctr" defTabSz="914102" fontAlgn="base">
              <a:spcBef>
                <a:spcPct val="0"/>
              </a:spcBef>
              <a:spcAft>
                <a:spcPct val="0"/>
              </a:spcAft>
              <a:defRPr/>
            </a:pPr>
            <a:endParaRPr lang="en-US" sz="2400" dirty="0">
              <a:solidFill>
                <a:srgbClr val="FFFFFF"/>
              </a:solidFill>
              <a:latin typeface="Segoe UI"/>
            </a:endParaRPr>
          </a:p>
          <a:p>
            <a:pPr algn="ctr" defTabSz="914102" fontAlgn="base">
              <a:spcBef>
                <a:spcPct val="0"/>
              </a:spcBef>
              <a:spcAft>
                <a:spcPct val="0"/>
              </a:spcAft>
              <a:defRPr/>
            </a:pPr>
            <a:r>
              <a:rPr lang="en-US" sz="2400" dirty="0">
                <a:solidFill>
                  <a:srgbClr val="FFFFFF"/>
                </a:solidFill>
                <a:latin typeface="Segoe UI"/>
              </a:rPr>
              <a:t>Help articles on accessibility: </a:t>
            </a:r>
            <a:r>
              <a:rPr lang="en-US" sz="2400" u="sng" dirty="0">
                <a:solidFill>
                  <a:srgbClr val="FFFFFF"/>
                </a:solidFill>
                <a:latin typeface="Segoe UI"/>
              </a:rPr>
              <a:t>Aka.ms/OfficeAccessibility</a:t>
            </a:r>
          </a:p>
          <a:p>
            <a:pPr algn="ctr" defTabSz="914102" fontAlgn="base">
              <a:spcBef>
                <a:spcPct val="0"/>
              </a:spcBef>
              <a:spcAft>
                <a:spcPct val="0"/>
              </a:spcAft>
              <a:defRPr/>
            </a:pPr>
            <a:endParaRPr lang="en-US" sz="2400" dirty="0">
              <a:solidFill>
                <a:srgbClr val="FFFFFF"/>
              </a:solidFill>
              <a:latin typeface="Segoe UI"/>
            </a:endParaRPr>
          </a:p>
          <a:p>
            <a:pPr algn="ctr" defTabSz="914102" fontAlgn="base">
              <a:spcBef>
                <a:spcPct val="0"/>
              </a:spcBef>
              <a:spcAft>
                <a:spcPct val="0"/>
              </a:spcAft>
              <a:defRPr/>
            </a:pPr>
            <a:r>
              <a:rPr lang="en-US" sz="2400" dirty="0">
                <a:solidFill>
                  <a:srgbClr val="FFFFFF"/>
                </a:solidFill>
                <a:latin typeface="Segoe UI"/>
              </a:rPr>
              <a:t>Microsoft accessibility site: </a:t>
            </a:r>
            <a:r>
              <a:rPr lang="en-US" sz="2400" u="sng" dirty="0">
                <a:solidFill>
                  <a:srgbClr val="FFFFFF"/>
                </a:solidFill>
                <a:latin typeface="Segoe UI"/>
              </a:rPr>
              <a:t>Microsoft.com/Accessibility</a:t>
            </a:r>
          </a:p>
          <a:p>
            <a:pPr algn="ctr" defTabSz="914102" fontAlgn="base">
              <a:spcBef>
                <a:spcPct val="0"/>
              </a:spcBef>
              <a:spcAft>
                <a:spcPct val="0"/>
              </a:spcAft>
              <a:defRPr/>
            </a:pPr>
            <a:endParaRPr lang="en-US" sz="2400" dirty="0">
              <a:solidFill>
                <a:srgbClr val="FFFFFF"/>
              </a:solidFill>
              <a:latin typeface="Segoe UI"/>
            </a:endParaRPr>
          </a:p>
          <a:p>
            <a:pPr algn="ctr" defTabSz="914102" fontAlgn="base">
              <a:spcBef>
                <a:spcPct val="0"/>
              </a:spcBef>
              <a:spcAft>
                <a:spcPct val="0"/>
              </a:spcAft>
              <a:defRPr/>
            </a:pPr>
            <a:r>
              <a:rPr lang="en-US" sz="2400" dirty="0">
                <a:solidFill>
                  <a:srgbClr val="FFFFFF"/>
                </a:solidFill>
                <a:latin typeface="Segoe UI"/>
              </a:rPr>
              <a:t>Twitter for news, insights, and updates: </a:t>
            </a:r>
            <a:r>
              <a:rPr lang="en-US" sz="2400" u="sng" dirty="0">
                <a:solidFill>
                  <a:srgbClr val="FFFFFF"/>
                </a:solidFill>
                <a:latin typeface="Segoe UI"/>
              </a:rPr>
              <a:t>@MSFTEnable</a:t>
            </a:r>
          </a:p>
          <a:p>
            <a:pPr algn="ctr" defTabSz="914102" fontAlgn="base">
              <a:spcBef>
                <a:spcPct val="0"/>
              </a:spcBef>
              <a:spcAft>
                <a:spcPct val="0"/>
              </a:spcAft>
              <a:defRPr/>
            </a:pPr>
            <a:endParaRPr lang="en-US" sz="2400" dirty="0">
              <a:solidFill>
                <a:srgbClr val="FFFFFF"/>
              </a:solidFill>
              <a:latin typeface="Segoe UI"/>
            </a:endParaRPr>
          </a:p>
          <a:p>
            <a:pPr algn="ctr" defTabSz="914102" fontAlgn="base">
              <a:spcBef>
                <a:spcPct val="0"/>
              </a:spcBef>
              <a:spcAft>
                <a:spcPct val="0"/>
              </a:spcAft>
              <a:defRPr/>
            </a:pPr>
            <a:r>
              <a:rPr lang="en-US" sz="2400" dirty="0">
                <a:solidFill>
                  <a:srgbClr val="FFFFFF"/>
                </a:solidFill>
                <a:latin typeface="Segoe UI"/>
              </a:rPr>
              <a:t>Microsoft Presentations at CSUN: </a:t>
            </a:r>
            <a:r>
              <a:rPr lang="en-US" sz="2400" u="sng" dirty="0">
                <a:solidFill>
                  <a:srgbClr val="FFFFFF"/>
                </a:solidFill>
                <a:latin typeface="Segoe UI"/>
              </a:rPr>
              <a:t>Aka.ms/CSUN2018</a:t>
            </a:r>
            <a:endParaRPr lang="en-US" sz="2400" dirty="0">
              <a:solidFill>
                <a:srgbClr val="FFFFFF"/>
              </a:solidFill>
              <a:latin typeface="Segoe UI"/>
            </a:endParaRPr>
          </a:p>
          <a:p>
            <a:pPr algn="ctr" defTabSz="914102" fontAlgn="base">
              <a:spcBef>
                <a:spcPct val="0"/>
              </a:spcBef>
              <a:spcAft>
                <a:spcPct val="0"/>
              </a:spcAft>
              <a:defRPr/>
            </a:pPr>
            <a:endParaRPr lang="en-US" sz="2400" dirty="0">
              <a:solidFill>
                <a:srgbClr val="FFFFFF"/>
              </a:solidFill>
              <a:latin typeface="Segoe UI"/>
            </a:endParaRPr>
          </a:p>
          <a:p>
            <a:pPr algn="ctr" defTabSz="914102" fontAlgn="base">
              <a:spcBef>
                <a:spcPct val="0"/>
              </a:spcBef>
              <a:spcAft>
                <a:spcPct val="0"/>
              </a:spcAft>
              <a:defRPr/>
            </a:pPr>
            <a:r>
              <a:rPr lang="en-US" sz="2400" dirty="0">
                <a:solidFill>
                  <a:srgbClr val="FFFFFF"/>
                </a:solidFill>
                <a:latin typeface="Segoe UI"/>
              </a:rPr>
              <a:t>Accessibility support for organizations: </a:t>
            </a:r>
            <a:r>
              <a:rPr lang="en-US" sz="2400" u="sng" dirty="0">
                <a:solidFill>
                  <a:srgbClr val="FFFFFF"/>
                </a:solidFill>
                <a:latin typeface="Segoe UI"/>
              </a:rPr>
              <a:t>Aka.ms/Edad </a:t>
            </a:r>
          </a:p>
        </p:txBody>
      </p:sp>
    </p:spTree>
    <p:extLst>
      <p:ext uri="{BB962C8B-B14F-4D97-AF65-F5344CB8AC3E}">
        <p14:creationId xmlns:p14="http://schemas.microsoft.com/office/powerpoint/2010/main" val="32078091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icrosoft Translator">
            <a:extLst>
              <a:ext uri="{FF2B5EF4-FFF2-40B4-BE49-F238E27FC236}">
                <a16:creationId xmlns:a16="http://schemas.microsoft.com/office/drawing/2014/main" id="{2F6AB861-ED82-4753-9D3A-43881E67A416}"/>
              </a:ext>
            </a:extLst>
          </p:cNvPr>
          <p:cNvPicPr>
            <a:picLocks noChangeAspect="1"/>
          </p:cNvPicPr>
          <p:nvPr/>
        </p:nvPicPr>
        <p:blipFill>
          <a:blip r:embed="rId3"/>
          <a:stretch>
            <a:fillRect/>
          </a:stretch>
        </p:blipFill>
        <p:spPr>
          <a:xfrm>
            <a:off x="1646846" y="2205756"/>
            <a:ext cx="745934" cy="745934"/>
          </a:xfrm>
          <a:prstGeom prst="rect">
            <a:avLst/>
          </a:prstGeom>
        </p:spPr>
      </p:pic>
      <p:pic>
        <p:nvPicPr>
          <p:cNvPr id="4" name="Picture 3" descr="Seeing AI">
            <a:extLst>
              <a:ext uri="{FF2B5EF4-FFF2-40B4-BE49-F238E27FC236}">
                <a16:creationId xmlns:a16="http://schemas.microsoft.com/office/drawing/2014/main" id="{5246AA38-7D92-4887-89B9-E6A691DF29EE}"/>
              </a:ext>
            </a:extLst>
          </p:cNvPr>
          <p:cNvPicPr>
            <a:picLocks noChangeAspect="1"/>
          </p:cNvPicPr>
          <p:nvPr/>
        </p:nvPicPr>
        <p:blipFill>
          <a:blip r:embed="rId4"/>
          <a:stretch>
            <a:fillRect/>
          </a:stretch>
        </p:blipFill>
        <p:spPr>
          <a:xfrm>
            <a:off x="472604" y="2379859"/>
            <a:ext cx="756248" cy="756248"/>
          </a:xfrm>
          <a:prstGeom prst="rect">
            <a:avLst/>
          </a:prstGeom>
        </p:spPr>
      </p:pic>
      <p:sp>
        <p:nvSpPr>
          <p:cNvPr id="2" name="Title 1"/>
          <p:cNvSpPr>
            <a:spLocks noGrp="1"/>
          </p:cNvSpPr>
          <p:nvPr>
            <p:ph type="title"/>
          </p:nvPr>
        </p:nvSpPr>
        <p:spPr>
          <a:xfrm>
            <a:off x="9806" y="290403"/>
            <a:ext cx="12190271" cy="899409"/>
          </a:xfrm>
        </p:spPr>
        <p:txBody>
          <a:bodyPr/>
          <a:lstStyle/>
          <a:p>
            <a:pPr algn="ctr"/>
            <a:r>
              <a:rPr lang="en-US" sz="6600" spc="-98" dirty="0">
                <a:gradFill>
                  <a:gsLst>
                    <a:gs pos="100000">
                      <a:schemeClr val="tx1"/>
                    </a:gs>
                    <a:gs pos="0">
                      <a:schemeClr val="tx1"/>
                    </a:gs>
                  </a:gsLst>
                  <a:lin ang="5400000" scaled="0"/>
                </a:gradFill>
              </a:rPr>
              <a:t>Try out the technologies yourself</a:t>
            </a:r>
          </a:p>
        </p:txBody>
      </p:sp>
      <p:grpSp>
        <p:nvGrpSpPr>
          <p:cNvPr id="42" name="Group 41" descr="Group of authoring applications"/>
          <p:cNvGrpSpPr/>
          <p:nvPr/>
        </p:nvGrpSpPr>
        <p:grpSpPr>
          <a:xfrm>
            <a:off x="2690108" y="3241358"/>
            <a:ext cx="2240719" cy="2442279"/>
            <a:chOff x="324524" y="2858742"/>
            <a:chExt cx="2286299" cy="2491958"/>
          </a:xfrm>
        </p:grpSpPr>
        <p:sp>
          <p:nvSpPr>
            <p:cNvPr id="43" name="Rectangle 42"/>
            <p:cNvSpPr/>
            <p:nvPr/>
          </p:nvSpPr>
          <p:spPr bwMode="auto">
            <a:xfrm>
              <a:off x="393302" y="2858742"/>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89617" bIns="8961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ts val="588"/>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Semibold" charset="0"/>
                  <a:ea typeface="+mn-ea"/>
                  <a:cs typeface="Segoe UI Semibold" charset="0"/>
                </a:rPr>
                <a:t>Learning Tools</a:t>
              </a:r>
            </a:p>
          </p:txBody>
        </p:sp>
        <p:sp>
          <p:nvSpPr>
            <p:cNvPr id="45" name="Rectangle 44"/>
            <p:cNvSpPr/>
            <p:nvPr/>
          </p:nvSpPr>
          <p:spPr>
            <a:xfrm>
              <a:off x="324524" y="3614075"/>
              <a:ext cx="2179492" cy="1736625"/>
            </a:xfrm>
            <a:prstGeom prst="rect">
              <a:avLst/>
            </a:prstGeom>
          </p:spPr>
          <p:txBody>
            <a:bodyPr wrap="square">
              <a:spAutoFit/>
            </a:bodyPr>
            <a:lstStyle/>
            <a:p>
              <a:pPr marL="0" marR="0" lvl="0" indent="0" algn="ctr" defTabSz="878410"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rPr>
                <a:t>Comprehension, fluency and decoding aids</a:t>
              </a:r>
            </a:p>
            <a:p>
              <a:pPr marL="0" marR="0" lvl="0" indent="0" algn="ctr" defTabSz="878410" rtl="0" eaLnBrk="1" fontAlgn="auto" latinLnBrk="0" hangingPunct="1">
                <a:lnSpc>
                  <a:spcPct val="100000"/>
                </a:lnSpc>
                <a:spcBef>
                  <a:spcPts val="0"/>
                </a:spcBef>
                <a:spcAft>
                  <a:spcPts val="588"/>
                </a:spcAft>
                <a:buClrTx/>
                <a:buSzTx/>
                <a:buFontTx/>
                <a:buNone/>
                <a:tabLst/>
                <a:defRPr/>
              </a:pPr>
              <a:endPar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endParaRPr>
            </a:p>
            <a:p>
              <a:pPr algn="ctr" defTabSz="914102" fontAlgn="base">
                <a:spcBef>
                  <a:spcPct val="0"/>
                </a:spcBef>
                <a:spcAft>
                  <a:spcPct val="0"/>
                </a:spcAft>
                <a:defRPr/>
              </a:pPr>
              <a:r>
                <a:rPr lang="en-US" sz="1200" dirty="0">
                  <a:solidFill>
                    <a:srgbClr val="FFFFFF"/>
                  </a:solidFill>
                </a:rPr>
                <a:t>Try it today! </a:t>
              </a:r>
              <a:r>
                <a:rPr lang="en-US" sz="1200" u="sng" dirty="0">
                  <a:solidFill>
                    <a:srgbClr val="FFFFFF"/>
                  </a:solidFill>
                </a:rPr>
                <a:t>OneNote.com/LearningTools</a:t>
              </a:r>
            </a:p>
          </p:txBody>
        </p:sp>
      </p:grpSp>
      <p:cxnSp>
        <p:nvCxnSpPr>
          <p:cNvPr id="31" name="Straight Connector 11" descr="&quot;&quot;"/>
          <p:cNvCxnSpPr/>
          <p:nvPr/>
        </p:nvCxnSpPr>
        <p:spPr>
          <a:xfrm>
            <a:off x="2662794" y="2857261"/>
            <a:ext cx="0" cy="3040892"/>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12" descr="&quot;&quot;"/>
          <p:cNvCxnSpPr/>
          <p:nvPr/>
        </p:nvCxnSpPr>
        <p:spPr>
          <a:xfrm>
            <a:off x="4833664" y="2857261"/>
            <a:ext cx="0" cy="3040892"/>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13" descr="&quot;&quot;"/>
          <p:cNvCxnSpPr/>
          <p:nvPr/>
        </p:nvCxnSpPr>
        <p:spPr>
          <a:xfrm>
            <a:off x="7343631" y="2857261"/>
            <a:ext cx="0" cy="3040892"/>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14" descr="&quot;&quot;"/>
          <p:cNvCxnSpPr/>
          <p:nvPr/>
        </p:nvCxnSpPr>
        <p:spPr>
          <a:xfrm>
            <a:off x="9538722" y="2857261"/>
            <a:ext cx="0" cy="3040892"/>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descr="&quot;&quot;">
            <a:extLst>
              <a:ext uri="{FF2B5EF4-FFF2-40B4-BE49-F238E27FC236}">
                <a16:creationId xmlns:a16="http://schemas.microsoft.com/office/drawing/2014/main" id="{196101E4-67FD-4C78-B6B6-9E7B8D935B4A}"/>
              </a:ext>
            </a:extLst>
          </p:cNvPr>
          <p:cNvGrpSpPr/>
          <p:nvPr/>
        </p:nvGrpSpPr>
        <p:grpSpPr>
          <a:xfrm>
            <a:off x="180140" y="2295475"/>
            <a:ext cx="2500967" cy="4470008"/>
            <a:chOff x="615" y="1938088"/>
            <a:chExt cx="2551477" cy="4560286"/>
          </a:xfrm>
        </p:grpSpPr>
        <p:pic>
          <p:nvPicPr>
            <p:cNvPr id="1026" name="Picture 2" descr="Image result for office lens">
              <a:extLst>
                <a:ext uri="{FF2B5EF4-FFF2-40B4-BE49-F238E27FC236}">
                  <a16:creationId xmlns:a16="http://schemas.microsoft.com/office/drawing/2014/main" id="{21356C16-34B6-4705-9673-4CA287BA0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530" y="1938088"/>
              <a:ext cx="762223" cy="762223"/>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descr="Group of authoring applications">
              <a:extLst>
                <a:ext uri="{FF2B5EF4-FFF2-40B4-BE49-F238E27FC236}">
                  <a16:creationId xmlns:a16="http://schemas.microsoft.com/office/drawing/2014/main" id="{0A1FCAFE-C7CE-49BA-8107-7B695FD6079B}"/>
                </a:ext>
              </a:extLst>
            </p:cNvPr>
            <p:cNvGrpSpPr/>
            <p:nvPr/>
          </p:nvGrpSpPr>
          <p:grpSpPr>
            <a:xfrm>
              <a:off x="615" y="2901434"/>
              <a:ext cx="2551477" cy="3596940"/>
              <a:chOff x="210032" y="2846884"/>
              <a:chExt cx="2551839" cy="3597448"/>
            </a:xfrm>
          </p:grpSpPr>
          <p:sp>
            <p:nvSpPr>
              <p:cNvPr id="52" name="Rectangle 51">
                <a:extLst>
                  <a:ext uri="{FF2B5EF4-FFF2-40B4-BE49-F238E27FC236}">
                    <a16:creationId xmlns:a16="http://schemas.microsoft.com/office/drawing/2014/main" id="{190EFDB6-39E2-479A-8155-941DF3705564}"/>
                  </a:ext>
                </a:extLst>
              </p:cNvPr>
              <p:cNvSpPr/>
              <p:nvPr/>
            </p:nvSpPr>
            <p:spPr bwMode="auto">
              <a:xfrm>
                <a:off x="393302" y="2846884"/>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89617" bIns="8961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ts val="588"/>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Semibold" charset="0"/>
                    <a:ea typeface="+mn-ea"/>
                    <a:cs typeface="Segoe UI Semibold" charset="0"/>
                  </a:rPr>
                  <a:t>Seeing AI, Office Lens, &amp; Translator</a:t>
                </a:r>
              </a:p>
            </p:txBody>
          </p:sp>
          <p:sp>
            <p:nvSpPr>
              <p:cNvPr id="55" name="Rectangle 54">
                <a:extLst>
                  <a:ext uri="{FF2B5EF4-FFF2-40B4-BE49-F238E27FC236}">
                    <a16:creationId xmlns:a16="http://schemas.microsoft.com/office/drawing/2014/main" id="{4C4F3D9B-1B9A-44D1-BCFE-6633CB1DB9A1}"/>
                  </a:ext>
                </a:extLst>
              </p:cNvPr>
              <p:cNvSpPr/>
              <p:nvPr/>
            </p:nvSpPr>
            <p:spPr>
              <a:xfrm>
                <a:off x="210032" y="3614075"/>
                <a:ext cx="2551839" cy="2830257"/>
              </a:xfrm>
              <a:prstGeom prst="rect">
                <a:avLst/>
              </a:prstGeom>
            </p:spPr>
            <p:txBody>
              <a:bodyPr wrap="square">
                <a:spAutoFit/>
              </a:bodyPr>
              <a:lstStyle/>
              <a:p>
                <a:pPr marL="0" marR="0" lvl="0" indent="0" algn="ctr" defTabSz="878410"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rPr>
                  <a:t>Take content from the analog to the digital world</a:t>
                </a:r>
              </a:p>
              <a:p>
                <a:pPr marL="0" marR="0" lvl="0" indent="0" algn="ctr" defTabSz="878410" rtl="0" eaLnBrk="1" fontAlgn="auto" latinLnBrk="0" hangingPunct="1">
                  <a:lnSpc>
                    <a:spcPct val="100000"/>
                  </a:lnSpc>
                  <a:spcBef>
                    <a:spcPts val="0"/>
                  </a:spcBef>
                  <a:spcAft>
                    <a:spcPts val="588"/>
                  </a:spcAft>
                  <a:buClrTx/>
                  <a:buSzTx/>
                  <a:buFontTx/>
                  <a:buNone/>
                  <a:tabLst/>
                  <a:defRPr/>
                </a:pPr>
                <a:endPar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endParaRPr>
              </a:p>
              <a:p>
                <a:pPr algn="ctr" defTabSz="878410">
                  <a:spcAft>
                    <a:spcPts val="588"/>
                  </a:spcAft>
                  <a:defRPr/>
                </a:pPr>
                <a:r>
                  <a:rPr lang="en-US" sz="1200" dirty="0">
                    <a:solidFill>
                      <a:srgbClr val="FFFFFF"/>
                    </a:solidFill>
                  </a:rPr>
                  <a:t>Try it today!</a:t>
                </a:r>
                <a:br>
                  <a:rPr lang="en-US" sz="1200" dirty="0">
                    <a:solidFill>
                      <a:srgbClr val="FFFFFF"/>
                    </a:solidFill>
                  </a:rPr>
                </a:br>
                <a:r>
                  <a:rPr lang="en-US" sz="1200" u="sng" dirty="0">
                    <a:solidFill>
                      <a:srgbClr val="FFFFFF"/>
                    </a:solidFill>
                  </a:rPr>
                  <a:t>microsoft.com/en-us/seeing-ai</a:t>
                </a:r>
                <a:br>
                  <a:rPr lang="en-US" sz="1200" dirty="0">
                    <a:solidFill>
                      <a:srgbClr val="FFFFFF"/>
                    </a:solidFill>
                  </a:rPr>
                </a:br>
                <a:r>
                  <a:rPr lang="en-US" sz="1200" u="sng" dirty="0">
                    <a:solidFill>
                      <a:srgbClr val="FFFFFF"/>
                    </a:solidFill>
                  </a:rPr>
                  <a:t>Aka.ms/OfficeLens</a:t>
                </a:r>
                <a:br>
                  <a:rPr lang="en-US" sz="1200" u="sng" dirty="0">
                    <a:solidFill>
                      <a:srgbClr val="FFFFFF"/>
                    </a:solidFill>
                  </a:rPr>
                </a:br>
                <a:r>
                  <a:rPr lang="en-US" sz="1200" u="sng" dirty="0">
                    <a:solidFill>
                      <a:srgbClr val="FFFFFF"/>
                    </a:solidFill>
                  </a:rPr>
                  <a:t>Aka.ms/TranslatorForEducation</a:t>
                </a:r>
              </a:p>
              <a:p>
                <a:pPr algn="ctr" defTabSz="878410">
                  <a:spcAft>
                    <a:spcPts val="588"/>
                  </a:spcAft>
                  <a:defRPr/>
                </a:pPr>
                <a:endParaRPr lang="en-US" u="sng" dirty="0">
                  <a:solidFill>
                    <a:srgbClr val="FFFFFF"/>
                  </a:solidFill>
                </a:endParaRPr>
              </a:p>
              <a:p>
                <a:pPr marL="0" marR="0" lvl="0" indent="0" algn="ctr" defTabSz="878410" rtl="0" eaLnBrk="1" fontAlgn="auto" latinLnBrk="0" hangingPunct="1">
                  <a:lnSpc>
                    <a:spcPct val="100000"/>
                  </a:lnSpc>
                  <a:spcBef>
                    <a:spcPts val="0"/>
                  </a:spcBef>
                  <a:spcAft>
                    <a:spcPts val="588"/>
                  </a:spcAft>
                  <a:buClrTx/>
                  <a:buSzTx/>
                  <a:buFontTx/>
                  <a:buNone/>
                  <a:tabLst/>
                  <a:defRPr/>
                </a:pPr>
                <a:endPar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endParaRPr>
              </a:p>
            </p:txBody>
          </p:sp>
        </p:grpSp>
      </p:grpSp>
      <p:grpSp>
        <p:nvGrpSpPr>
          <p:cNvPr id="56" name="Group 55" descr="Group of authoring applications">
            <a:extLst>
              <a:ext uri="{FF2B5EF4-FFF2-40B4-BE49-F238E27FC236}">
                <a16:creationId xmlns:a16="http://schemas.microsoft.com/office/drawing/2014/main" id="{6197419C-96AD-4D62-85F9-C0ABAC10B954}"/>
              </a:ext>
            </a:extLst>
          </p:cNvPr>
          <p:cNvGrpSpPr/>
          <p:nvPr/>
        </p:nvGrpSpPr>
        <p:grpSpPr>
          <a:xfrm>
            <a:off x="4876199" y="3239048"/>
            <a:ext cx="2424901" cy="2442279"/>
            <a:chOff x="268784" y="2858742"/>
            <a:chExt cx="2474228" cy="2491958"/>
          </a:xfrm>
        </p:grpSpPr>
        <p:sp>
          <p:nvSpPr>
            <p:cNvPr id="59" name="Rectangle 58">
              <a:extLst>
                <a:ext uri="{FF2B5EF4-FFF2-40B4-BE49-F238E27FC236}">
                  <a16:creationId xmlns:a16="http://schemas.microsoft.com/office/drawing/2014/main" id="{03C3D5A0-437A-4BC8-9F4F-7C9846FE5E48}"/>
                </a:ext>
              </a:extLst>
            </p:cNvPr>
            <p:cNvSpPr/>
            <p:nvPr/>
          </p:nvSpPr>
          <p:spPr bwMode="auto">
            <a:xfrm>
              <a:off x="393302" y="2858742"/>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89617" bIns="8961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ts val="588"/>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Semibold" charset="0"/>
                  <a:ea typeface="+mn-ea"/>
                  <a:cs typeface="Segoe UI Semibold" charset="0"/>
                </a:rPr>
                <a:t>Dictate</a:t>
              </a:r>
            </a:p>
          </p:txBody>
        </p:sp>
        <p:sp>
          <p:nvSpPr>
            <p:cNvPr id="64" name="Rectangle 63">
              <a:extLst>
                <a:ext uri="{FF2B5EF4-FFF2-40B4-BE49-F238E27FC236}">
                  <a16:creationId xmlns:a16="http://schemas.microsoft.com/office/drawing/2014/main" id="{1D1195FE-4B94-4C80-B7A9-A6AEA898B3BD}"/>
                </a:ext>
              </a:extLst>
            </p:cNvPr>
            <p:cNvSpPr/>
            <p:nvPr/>
          </p:nvSpPr>
          <p:spPr>
            <a:xfrm>
              <a:off x="268784" y="3614075"/>
              <a:ext cx="2474228" cy="1736625"/>
            </a:xfrm>
            <a:prstGeom prst="rect">
              <a:avLst/>
            </a:prstGeom>
          </p:spPr>
          <p:txBody>
            <a:bodyPr wrap="square">
              <a:spAutoFit/>
            </a:bodyPr>
            <a:lstStyle/>
            <a:p>
              <a:pPr marL="0" marR="0" lvl="0" indent="0" algn="ctr" defTabSz="878410"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rPr>
                <a:t>Use voice to get your best thoughts into your documents</a:t>
              </a:r>
            </a:p>
            <a:p>
              <a:pPr marL="0" marR="0" lvl="0" indent="0" algn="ctr" defTabSz="878410" rtl="0" eaLnBrk="1" fontAlgn="auto" latinLnBrk="0" hangingPunct="1">
                <a:lnSpc>
                  <a:spcPct val="100000"/>
                </a:lnSpc>
                <a:spcBef>
                  <a:spcPts val="0"/>
                </a:spcBef>
                <a:spcAft>
                  <a:spcPts val="588"/>
                </a:spcAft>
                <a:buClrTx/>
                <a:buSzTx/>
                <a:buFontTx/>
                <a:buNone/>
                <a:tabLst/>
                <a:defRPr/>
              </a:pPr>
              <a:endPar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endParaRPr>
            </a:p>
            <a:p>
              <a:pPr lvl="0" algn="ctr" defTabSz="878410">
                <a:spcAft>
                  <a:spcPts val="588"/>
                </a:spcAft>
                <a:defRPr/>
              </a:pPr>
              <a:r>
                <a:rPr lang="en-US" sz="1200" dirty="0">
                  <a:solidFill>
                    <a:srgbClr val="FFFFFF"/>
                  </a:solidFill>
                </a:rPr>
                <a:t>Try it today!</a:t>
              </a:r>
              <a:br>
                <a:rPr lang="en-US" sz="1200" dirty="0">
                  <a:solidFill>
                    <a:srgbClr val="FFFFFF"/>
                  </a:solidFill>
                </a:rPr>
              </a:br>
              <a:r>
                <a:rPr lang="en-US" sz="1200" u="sng" dirty="0">
                  <a:solidFill>
                    <a:srgbClr val="FFFFFF"/>
                  </a:solidFill>
                </a:rPr>
                <a:t>Dictate.ms</a:t>
              </a:r>
              <a:endParaRPr kumimoji="0" lang="en-US" sz="1200" b="0" i="0" u="none" strike="noStrike" kern="0" cap="none" spc="0" normalizeH="0" baseline="0" noProof="0" dirty="0">
                <a:ln>
                  <a:noFill/>
                </a:ln>
                <a:solidFill>
                  <a:srgbClr val="FFFFFF">
                    <a:lumMod val="75000"/>
                  </a:srgbClr>
                </a:solidFill>
                <a:effectLst/>
                <a:uLnTx/>
                <a:uFillTx/>
                <a:latin typeface="Segoe UI"/>
                <a:ea typeface="+mn-ea"/>
                <a:cs typeface="+mn-cs"/>
              </a:endParaRPr>
            </a:p>
          </p:txBody>
        </p:sp>
      </p:grpSp>
      <p:grpSp>
        <p:nvGrpSpPr>
          <p:cNvPr id="67" name="Group 66" descr="Group of authoring applications">
            <a:extLst>
              <a:ext uri="{FF2B5EF4-FFF2-40B4-BE49-F238E27FC236}">
                <a16:creationId xmlns:a16="http://schemas.microsoft.com/office/drawing/2014/main" id="{35974814-8549-4C2C-BDA7-7479F928BB70}"/>
              </a:ext>
            </a:extLst>
          </p:cNvPr>
          <p:cNvGrpSpPr/>
          <p:nvPr/>
        </p:nvGrpSpPr>
        <p:grpSpPr>
          <a:xfrm>
            <a:off x="9591524" y="3241361"/>
            <a:ext cx="2509606" cy="3052446"/>
            <a:chOff x="393302" y="2858742"/>
            <a:chExt cx="2560656" cy="3114536"/>
          </a:xfrm>
        </p:grpSpPr>
        <p:sp>
          <p:nvSpPr>
            <p:cNvPr id="68" name="Rectangle 67">
              <a:extLst>
                <a:ext uri="{FF2B5EF4-FFF2-40B4-BE49-F238E27FC236}">
                  <a16:creationId xmlns:a16="http://schemas.microsoft.com/office/drawing/2014/main" id="{BE4123F5-F4DF-4FC2-8EAB-96792FB077E3}"/>
                </a:ext>
              </a:extLst>
            </p:cNvPr>
            <p:cNvSpPr/>
            <p:nvPr/>
          </p:nvSpPr>
          <p:spPr bwMode="auto">
            <a:xfrm>
              <a:off x="393302" y="2858742"/>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89617" bIns="8961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ts val="588"/>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Semibold" charset="0"/>
                  <a:ea typeface="+mn-ea"/>
                  <a:cs typeface="Segoe UI Semibold" charset="0"/>
                </a:rPr>
                <a:t>Editor</a:t>
              </a:r>
            </a:p>
          </p:txBody>
        </p:sp>
        <p:sp>
          <p:nvSpPr>
            <p:cNvPr id="76" name="Rectangle 75">
              <a:extLst>
                <a:ext uri="{FF2B5EF4-FFF2-40B4-BE49-F238E27FC236}">
                  <a16:creationId xmlns:a16="http://schemas.microsoft.com/office/drawing/2014/main" id="{AD92208E-E5DB-41EB-86E4-F3F9F8329B6C}"/>
                </a:ext>
              </a:extLst>
            </p:cNvPr>
            <p:cNvSpPr/>
            <p:nvPr/>
          </p:nvSpPr>
          <p:spPr>
            <a:xfrm>
              <a:off x="447175" y="3614075"/>
              <a:ext cx="2506783" cy="2359203"/>
            </a:xfrm>
            <a:prstGeom prst="rect">
              <a:avLst/>
            </a:prstGeom>
          </p:spPr>
          <p:txBody>
            <a:bodyPr wrap="square">
              <a:spAutoFit/>
            </a:bodyPr>
            <a:lstStyle/>
            <a:p>
              <a:pPr marL="0" marR="0" lvl="0" indent="0" algn="ctr" defTabSz="878410"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rPr>
                <a:t>Write easy-to-read documents, with more confidence</a:t>
              </a:r>
            </a:p>
            <a:p>
              <a:pPr marL="0" marR="0" lvl="0" indent="0" algn="ctr" defTabSz="878410" rtl="0" eaLnBrk="1" fontAlgn="auto" latinLnBrk="0" hangingPunct="1">
                <a:lnSpc>
                  <a:spcPct val="100000"/>
                </a:lnSpc>
                <a:spcBef>
                  <a:spcPts val="0"/>
                </a:spcBef>
                <a:spcAft>
                  <a:spcPts val="588"/>
                </a:spcAft>
                <a:buClrTx/>
                <a:buSzTx/>
                <a:buFontTx/>
                <a:buNone/>
                <a:tabLst/>
                <a:defRPr/>
              </a:pPr>
              <a:endPar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endParaRPr>
            </a:p>
            <a:p>
              <a:pPr algn="ctr" defTabSz="878410">
                <a:spcAft>
                  <a:spcPts val="588"/>
                </a:spcAft>
                <a:defRPr/>
              </a:pPr>
              <a:r>
                <a:rPr lang="en-US" sz="1200" dirty="0">
                  <a:solidFill>
                    <a:srgbClr val="FFFFFF"/>
                  </a:solidFill>
                </a:rPr>
                <a:t>Get it with Office 365.</a:t>
              </a:r>
              <a:br>
                <a:rPr lang="en-US" sz="1200" dirty="0">
                  <a:solidFill>
                    <a:srgbClr val="FFFFFF"/>
                  </a:solidFill>
                </a:rPr>
              </a:br>
              <a:r>
                <a:rPr lang="en-US" sz="1200" u="sng" dirty="0">
                  <a:solidFill>
                    <a:srgbClr val="FFFFFF"/>
                  </a:solidFill>
                </a:rPr>
                <a:t>Aka.ms/OfficeEducation</a:t>
              </a:r>
              <a:br>
                <a:rPr lang="en-US" sz="1200" u="sng" dirty="0">
                  <a:solidFill>
                    <a:srgbClr val="FFFFFF"/>
                  </a:solidFill>
                </a:rPr>
              </a:br>
              <a:r>
                <a:rPr lang="en-US" sz="1200" u="sng" dirty="0">
                  <a:solidFill>
                    <a:srgbClr val="FFFFFF"/>
                  </a:solidFill>
                </a:rPr>
                <a:t>Aka.ms/Editor</a:t>
              </a:r>
            </a:p>
            <a:p>
              <a:pPr marL="0" marR="0" lvl="0" indent="0" algn="ctr" defTabSz="878410" rtl="0" eaLnBrk="1" fontAlgn="auto" latinLnBrk="0" hangingPunct="1">
                <a:lnSpc>
                  <a:spcPct val="100000"/>
                </a:lnSpc>
                <a:spcBef>
                  <a:spcPts val="0"/>
                </a:spcBef>
                <a:spcAft>
                  <a:spcPts val="588"/>
                </a:spcAft>
                <a:buClrTx/>
                <a:buSzTx/>
                <a:buFontTx/>
                <a:buNone/>
                <a:tabLst/>
                <a:defRPr/>
              </a:pPr>
              <a:endPar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endParaRPr>
            </a:p>
          </p:txBody>
        </p:sp>
      </p:grpSp>
      <p:grpSp>
        <p:nvGrpSpPr>
          <p:cNvPr id="81" name="Group 80" descr="Group of authoring applications">
            <a:extLst>
              <a:ext uri="{FF2B5EF4-FFF2-40B4-BE49-F238E27FC236}">
                <a16:creationId xmlns:a16="http://schemas.microsoft.com/office/drawing/2014/main" id="{3DA5E159-C22D-4D60-A115-1636015FC4B1}"/>
              </a:ext>
            </a:extLst>
          </p:cNvPr>
          <p:cNvGrpSpPr/>
          <p:nvPr/>
        </p:nvGrpSpPr>
        <p:grpSpPr>
          <a:xfrm>
            <a:off x="7386165" y="3247554"/>
            <a:ext cx="2205359" cy="2626945"/>
            <a:chOff x="360603" y="2858742"/>
            <a:chExt cx="2250220" cy="2680380"/>
          </a:xfrm>
        </p:grpSpPr>
        <p:sp>
          <p:nvSpPr>
            <p:cNvPr id="82" name="Rectangle 81">
              <a:extLst>
                <a:ext uri="{FF2B5EF4-FFF2-40B4-BE49-F238E27FC236}">
                  <a16:creationId xmlns:a16="http://schemas.microsoft.com/office/drawing/2014/main" id="{4108CDF4-032C-4D0D-924D-917579038AF5}"/>
                </a:ext>
              </a:extLst>
            </p:cNvPr>
            <p:cNvSpPr/>
            <p:nvPr/>
          </p:nvSpPr>
          <p:spPr bwMode="auto">
            <a:xfrm>
              <a:off x="393302" y="2858742"/>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89617" bIns="8961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ts val="588"/>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Semibold" charset="0"/>
                  <a:ea typeface="+mn-ea"/>
                  <a:cs typeface="Segoe UI Semibold" charset="0"/>
                </a:rPr>
                <a:t>Read Aloud</a:t>
              </a:r>
            </a:p>
          </p:txBody>
        </p:sp>
        <p:sp>
          <p:nvSpPr>
            <p:cNvPr id="84" name="Rectangle 83">
              <a:extLst>
                <a:ext uri="{FF2B5EF4-FFF2-40B4-BE49-F238E27FC236}">
                  <a16:creationId xmlns:a16="http://schemas.microsoft.com/office/drawing/2014/main" id="{4E2A3348-2ED6-4C90-AD85-8D49BA5B50AF}"/>
                </a:ext>
              </a:extLst>
            </p:cNvPr>
            <p:cNvSpPr/>
            <p:nvPr/>
          </p:nvSpPr>
          <p:spPr>
            <a:xfrm>
              <a:off x="360603" y="3614075"/>
              <a:ext cx="2195799" cy="1925047"/>
            </a:xfrm>
            <a:prstGeom prst="rect">
              <a:avLst/>
            </a:prstGeom>
          </p:spPr>
          <p:txBody>
            <a:bodyPr wrap="square">
              <a:spAutoFit/>
            </a:bodyPr>
            <a:lstStyle/>
            <a:p>
              <a:pPr marL="0" marR="0" lvl="0" indent="0" algn="ctr" defTabSz="878410"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rPr>
                <a:t>Read your content with simultaneous word highlighting</a:t>
              </a:r>
            </a:p>
            <a:p>
              <a:pPr marL="0" marR="0" lvl="0" indent="0" algn="ctr" defTabSz="878410" rtl="0" eaLnBrk="1" fontAlgn="auto" latinLnBrk="0" hangingPunct="1">
                <a:lnSpc>
                  <a:spcPct val="100000"/>
                </a:lnSpc>
                <a:spcBef>
                  <a:spcPts val="0"/>
                </a:spcBef>
                <a:spcAft>
                  <a:spcPts val="588"/>
                </a:spcAft>
                <a:buClrTx/>
                <a:buSzTx/>
                <a:buFontTx/>
                <a:buNone/>
                <a:tabLst/>
                <a:defRPr/>
              </a:pPr>
              <a:endParaRPr kumimoji="0" lang="en-US" sz="1765" b="0" i="0" u="none" strike="noStrike" kern="0" cap="none" spc="0" normalizeH="0" baseline="0" noProof="0" dirty="0">
                <a:ln>
                  <a:noFill/>
                </a:ln>
                <a:solidFill>
                  <a:srgbClr val="FFFFFF">
                    <a:lumMod val="75000"/>
                  </a:srgbClr>
                </a:solidFill>
                <a:effectLst/>
                <a:uLnTx/>
                <a:uFillTx/>
                <a:latin typeface="Segoe UI"/>
                <a:ea typeface="+mn-ea"/>
                <a:cs typeface="+mn-cs"/>
              </a:endParaRPr>
            </a:p>
            <a:p>
              <a:pPr algn="ctr" defTabSz="914102" fontAlgn="base">
                <a:spcBef>
                  <a:spcPct val="0"/>
                </a:spcBef>
                <a:spcAft>
                  <a:spcPct val="0"/>
                </a:spcAft>
                <a:defRPr/>
              </a:pPr>
              <a:r>
                <a:rPr lang="en-US" sz="1200" dirty="0">
                  <a:solidFill>
                    <a:srgbClr val="FFFFFF"/>
                  </a:solidFill>
                </a:rPr>
                <a:t>Get it with Office 365.</a:t>
              </a:r>
              <a:br>
                <a:rPr lang="en-US" sz="1200" dirty="0">
                  <a:solidFill>
                    <a:srgbClr val="FFFFFF"/>
                  </a:solidFill>
                </a:rPr>
              </a:br>
              <a:r>
                <a:rPr lang="en-US" sz="1200" u="sng" dirty="0">
                  <a:solidFill>
                    <a:srgbClr val="FFFFFF"/>
                  </a:solidFill>
                </a:rPr>
                <a:t>Aka.ms/OfficeEducation</a:t>
              </a:r>
            </a:p>
            <a:p>
              <a:pPr algn="ctr" defTabSz="914102" fontAlgn="base">
                <a:spcBef>
                  <a:spcPct val="0"/>
                </a:spcBef>
                <a:spcAft>
                  <a:spcPct val="0"/>
                </a:spcAft>
                <a:defRPr/>
              </a:pPr>
              <a:r>
                <a:rPr lang="en-US" sz="1200" u="sng" dirty="0">
                  <a:solidFill>
                    <a:srgbClr val="FFFFFF"/>
                  </a:solidFill>
                </a:rPr>
                <a:t>Aka.ms/LearningTools</a:t>
              </a:r>
            </a:p>
          </p:txBody>
        </p:sp>
      </p:grpSp>
      <p:grpSp>
        <p:nvGrpSpPr>
          <p:cNvPr id="10" name="Group 9" descr="&quot;&quot;">
            <a:extLst>
              <a:ext uri="{FF2B5EF4-FFF2-40B4-BE49-F238E27FC236}">
                <a16:creationId xmlns:a16="http://schemas.microsoft.com/office/drawing/2014/main" id="{6914B2F8-8BC3-4714-8603-4446575024D2}"/>
              </a:ext>
            </a:extLst>
          </p:cNvPr>
          <p:cNvGrpSpPr/>
          <p:nvPr/>
        </p:nvGrpSpPr>
        <p:grpSpPr>
          <a:xfrm>
            <a:off x="5718617" y="2286360"/>
            <a:ext cx="751040" cy="756248"/>
            <a:chOff x="7007390" y="6072585"/>
            <a:chExt cx="766209" cy="771522"/>
          </a:xfrm>
        </p:grpSpPr>
        <p:sp>
          <p:nvSpPr>
            <p:cNvPr id="85" name="Rectangle 84">
              <a:extLst>
                <a:ext uri="{FF2B5EF4-FFF2-40B4-BE49-F238E27FC236}">
                  <a16:creationId xmlns:a16="http://schemas.microsoft.com/office/drawing/2014/main" id="{FA93702E-66BC-4389-92E4-83D53A27C4BD}"/>
                </a:ext>
              </a:extLst>
            </p:cNvPr>
            <p:cNvSpPr/>
            <p:nvPr/>
          </p:nvSpPr>
          <p:spPr bwMode="auto">
            <a:xfrm>
              <a:off x="7007390" y="6072585"/>
              <a:ext cx="766209" cy="7715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descr="Mic logo">
              <a:extLst>
                <a:ext uri="{FF2B5EF4-FFF2-40B4-BE49-F238E27FC236}">
                  <a16:creationId xmlns:a16="http://schemas.microsoft.com/office/drawing/2014/main" id="{BC3B7D76-EF5F-4675-A4B9-2DC7302AC1A5}"/>
                </a:ext>
              </a:extLst>
            </p:cNvPr>
            <p:cNvPicPr>
              <a:picLocks noChangeAspect="1"/>
            </p:cNvPicPr>
            <p:nvPr/>
          </p:nvPicPr>
          <p:blipFill>
            <a:blip r:embed="rId6"/>
            <a:stretch>
              <a:fillRect/>
            </a:stretch>
          </p:blipFill>
          <p:spPr>
            <a:xfrm>
              <a:off x="7114327" y="6186828"/>
              <a:ext cx="552334" cy="552334"/>
            </a:xfrm>
            <a:prstGeom prst="rect">
              <a:avLst/>
            </a:prstGeom>
          </p:spPr>
        </p:pic>
      </p:grpSp>
      <p:sp>
        <p:nvSpPr>
          <p:cNvPr id="87" name="Rectangle 86" descr="&quot;&quot;">
            <a:extLst>
              <a:ext uri="{FF2B5EF4-FFF2-40B4-BE49-F238E27FC236}">
                <a16:creationId xmlns:a16="http://schemas.microsoft.com/office/drawing/2014/main" id="{DB8CA80D-CB91-48AE-AA1E-14FA73F41F5B}"/>
              </a:ext>
            </a:extLst>
          </p:cNvPr>
          <p:cNvSpPr/>
          <p:nvPr/>
        </p:nvSpPr>
        <p:spPr bwMode="auto">
          <a:xfrm>
            <a:off x="8063895" y="2274261"/>
            <a:ext cx="751040" cy="756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descr="Read aloud logo">
            <a:extLst>
              <a:ext uri="{FF2B5EF4-FFF2-40B4-BE49-F238E27FC236}">
                <a16:creationId xmlns:a16="http://schemas.microsoft.com/office/drawing/2014/main" id="{8B4438A3-ED92-4CC8-B114-17565E0C8E8E}"/>
              </a:ext>
            </a:extLst>
          </p:cNvPr>
          <p:cNvPicPr>
            <a:picLocks noChangeAspect="1"/>
          </p:cNvPicPr>
          <p:nvPr/>
        </p:nvPicPr>
        <p:blipFill>
          <a:blip r:embed="rId7">
            <a:biLevel thresh="25000"/>
          </a:blip>
          <a:stretch>
            <a:fillRect/>
          </a:stretch>
        </p:blipFill>
        <p:spPr>
          <a:xfrm>
            <a:off x="8210102" y="2425424"/>
            <a:ext cx="462154" cy="462154"/>
          </a:xfrm>
          <a:prstGeom prst="rect">
            <a:avLst/>
          </a:prstGeom>
        </p:spPr>
      </p:pic>
      <p:sp>
        <p:nvSpPr>
          <p:cNvPr id="89" name="Rectangle 88" descr="&quot;&quot;">
            <a:extLst>
              <a:ext uri="{FF2B5EF4-FFF2-40B4-BE49-F238E27FC236}">
                <a16:creationId xmlns:a16="http://schemas.microsoft.com/office/drawing/2014/main" id="{0FDA659E-C2CF-4F86-953B-D409AA11DD05}"/>
              </a:ext>
            </a:extLst>
          </p:cNvPr>
          <p:cNvSpPr/>
          <p:nvPr/>
        </p:nvSpPr>
        <p:spPr bwMode="auto">
          <a:xfrm>
            <a:off x="10311906" y="2274261"/>
            <a:ext cx="751040" cy="756248"/>
          </a:xfrm>
          <a:prstGeom prst="rect">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descr="Editor logo">
            <a:extLst>
              <a:ext uri="{FF2B5EF4-FFF2-40B4-BE49-F238E27FC236}">
                <a16:creationId xmlns:a16="http://schemas.microsoft.com/office/drawing/2014/main" id="{FCB776AC-9974-498D-97A2-B6C2007711CB}"/>
              </a:ext>
            </a:extLst>
          </p:cNvPr>
          <p:cNvPicPr>
            <a:picLocks noChangeAspect="1"/>
          </p:cNvPicPr>
          <p:nvPr/>
        </p:nvPicPr>
        <p:blipFill>
          <a:blip r:embed="rId8"/>
          <a:stretch>
            <a:fillRect/>
          </a:stretch>
        </p:blipFill>
        <p:spPr>
          <a:xfrm>
            <a:off x="10409173" y="2390526"/>
            <a:ext cx="553977" cy="553977"/>
          </a:xfrm>
          <a:prstGeom prst="rect">
            <a:avLst/>
          </a:prstGeom>
        </p:spPr>
      </p:pic>
      <p:grpSp>
        <p:nvGrpSpPr>
          <p:cNvPr id="6" name="Group 5" descr="&quot;&quot;">
            <a:extLst>
              <a:ext uri="{FF2B5EF4-FFF2-40B4-BE49-F238E27FC236}">
                <a16:creationId xmlns:a16="http://schemas.microsoft.com/office/drawing/2014/main" id="{62C0F3E1-519A-4E5A-A2B9-11EC2A562825}"/>
              </a:ext>
            </a:extLst>
          </p:cNvPr>
          <p:cNvGrpSpPr/>
          <p:nvPr/>
        </p:nvGrpSpPr>
        <p:grpSpPr>
          <a:xfrm>
            <a:off x="3385654" y="2285161"/>
            <a:ext cx="751040" cy="756248"/>
            <a:chOff x="4253804" y="1994044"/>
            <a:chExt cx="766209" cy="771522"/>
          </a:xfrm>
        </p:grpSpPr>
        <p:sp>
          <p:nvSpPr>
            <p:cNvPr id="41" name="Rectangle 40">
              <a:extLst>
                <a:ext uri="{FF2B5EF4-FFF2-40B4-BE49-F238E27FC236}">
                  <a16:creationId xmlns:a16="http://schemas.microsoft.com/office/drawing/2014/main" id="{A7DBE57E-199D-480F-819A-B48BEC3766E6}"/>
                </a:ext>
              </a:extLst>
            </p:cNvPr>
            <p:cNvSpPr/>
            <p:nvPr/>
          </p:nvSpPr>
          <p:spPr bwMode="auto">
            <a:xfrm>
              <a:off x="4253804" y="1994044"/>
              <a:ext cx="766209" cy="7715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Learning Tools logo">
              <a:extLst>
                <a:ext uri="{FF2B5EF4-FFF2-40B4-BE49-F238E27FC236}">
                  <a16:creationId xmlns:a16="http://schemas.microsoft.com/office/drawing/2014/main" id="{06E20B3A-9729-47B4-A5B4-63962B65B73B}"/>
                </a:ext>
              </a:extLst>
            </p:cNvPr>
            <p:cNvPicPr>
              <a:picLocks noChangeAspect="1"/>
            </p:cNvPicPr>
            <p:nvPr/>
          </p:nvPicPr>
          <p:blipFill>
            <a:blip r:embed="rId9"/>
            <a:stretch>
              <a:fillRect/>
            </a:stretch>
          </p:blipFill>
          <p:spPr>
            <a:xfrm>
              <a:off x="4357949" y="2105304"/>
              <a:ext cx="550762" cy="550762"/>
            </a:xfrm>
            <a:prstGeom prst="rect">
              <a:avLst/>
            </a:prstGeom>
          </p:spPr>
        </p:pic>
      </p:grpSp>
    </p:spTree>
    <p:extLst>
      <p:ext uri="{BB962C8B-B14F-4D97-AF65-F5344CB8AC3E}">
        <p14:creationId xmlns:p14="http://schemas.microsoft.com/office/powerpoint/2010/main" val="196341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4016640"/>
            <a:ext cx="12192000"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defRPr/>
            </a:pPr>
            <a:r>
              <a:rPr lang="en-US" sz="3137" dirty="0">
                <a:gradFill>
                  <a:gsLst>
                    <a:gs pos="0">
                      <a:srgbClr val="FFFFFF"/>
                    </a:gs>
                    <a:gs pos="100000">
                      <a:srgbClr val="FFFFFF"/>
                    </a:gs>
                  </a:gsLst>
                  <a:lin ang="5400000" scaled="0"/>
                </a:gradFill>
                <a:latin typeface="Segoe UI Light"/>
              </a:rPr>
              <a:t>Connect with us in person today or anytime through our support and feedback channels.</a:t>
            </a:r>
          </a:p>
        </p:txBody>
      </p:sp>
      <p:grpSp>
        <p:nvGrpSpPr>
          <p:cNvPr id="4" name="Group 3" descr="Image of a microphone in blue surrounded by a circle with a white background">
            <a:extLst>
              <a:ext uri="{FF2B5EF4-FFF2-40B4-BE49-F238E27FC236}">
                <a16:creationId xmlns:a16="http://schemas.microsoft.com/office/drawing/2014/main" id="{7E34D525-CF10-4AB6-A5A2-9BA845E0F492}"/>
              </a:ext>
            </a:extLst>
          </p:cNvPr>
          <p:cNvGrpSpPr/>
          <p:nvPr/>
        </p:nvGrpSpPr>
        <p:grpSpPr>
          <a:xfrm>
            <a:off x="269240" y="3749896"/>
            <a:ext cx="2035631" cy="2035631"/>
            <a:chOff x="274638" y="3824592"/>
            <a:chExt cx="2076450" cy="2076450"/>
          </a:xfrm>
        </p:grpSpPr>
        <p:sp>
          <p:nvSpPr>
            <p:cNvPr id="6" name="Oval 5" descr="Image of a microphone in blue surrounded by a circle with a white background"/>
            <p:cNvSpPr/>
            <p:nvPr/>
          </p:nvSpPr>
          <p:spPr bwMode="auto">
            <a:xfrm>
              <a:off x="274638" y="3824592"/>
              <a:ext cx="2076450" cy="2076450"/>
            </a:xfrm>
            <a:prstGeom prst="ellipse">
              <a:avLst/>
            </a:prstGeom>
            <a:solidFill>
              <a:schemeClr val="tx1"/>
            </a:solidFill>
            <a:ln w="762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11" name="Freeform 5" descr="A microphone icon"/>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grpSp>
      <p:sp>
        <p:nvSpPr>
          <p:cNvPr id="2" name="Rectangle 1"/>
          <p:cNvSpPr/>
          <p:nvPr/>
        </p:nvSpPr>
        <p:spPr>
          <a:xfrm>
            <a:off x="-403080" y="5807290"/>
            <a:ext cx="6648484" cy="767642"/>
          </a:xfrm>
          <a:prstGeom prst="rect">
            <a:avLst/>
          </a:prstGeom>
        </p:spPr>
        <p:txBody>
          <a:bodyPr wrap="square">
            <a:spAutoFit/>
          </a:bodyPr>
          <a:lstStyle/>
          <a:p>
            <a:pPr marL="457183" lvl="1" defTabSz="914367">
              <a:defRPr/>
            </a:pPr>
            <a:r>
              <a:rPr lang="en-US" sz="2200" dirty="0">
                <a:solidFill>
                  <a:srgbClr val="FFFFFF"/>
                </a:solidFill>
                <a:latin typeface="Segoe UI"/>
              </a:rPr>
              <a:t>Disability Answer Desk for phone/chat/ASL Help: Aka.ms/AccessibilitySupport</a:t>
            </a:r>
          </a:p>
        </p:txBody>
      </p:sp>
      <p:sp>
        <p:nvSpPr>
          <p:cNvPr id="7" name="Rectangle 6"/>
          <p:cNvSpPr/>
          <p:nvPr/>
        </p:nvSpPr>
        <p:spPr>
          <a:xfrm>
            <a:off x="6096000" y="5807290"/>
            <a:ext cx="6573782" cy="767642"/>
          </a:xfrm>
          <a:prstGeom prst="rect">
            <a:avLst/>
          </a:prstGeom>
        </p:spPr>
        <p:txBody>
          <a:bodyPr wrap="square">
            <a:spAutoFit/>
          </a:bodyPr>
          <a:lstStyle/>
          <a:p>
            <a:pPr marL="457183" lvl="1" defTabSz="914367">
              <a:defRPr/>
            </a:pPr>
            <a:r>
              <a:rPr lang="en-US" sz="2200" dirty="0">
                <a:solidFill>
                  <a:srgbClr val="FFFFFF"/>
                </a:solidFill>
                <a:latin typeface="Segoe UI"/>
              </a:rPr>
              <a:t>User voice Forum for Accessibility Feedback: Aka.ms/AccessibilityFeedback</a:t>
            </a:r>
          </a:p>
        </p:txBody>
      </p:sp>
      <p:sp>
        <p:nvSpPr>
          <p:cNvPr id="3" name="Title 2"/>
          <p:cNvSpPr>
            <a:spLocks noGrp="1"/>
          </p:cNvSpPr>
          <p:nvPr>
            <p:ph type="title"/>
          </p:nvPr>
        </p:nvSpPr>
        <p:spPr/>
        <p:txBody>
          <a:bodyPr/>
          <a:lstStyle/>
          <a:p>
            <a:r>
              <a:rPr lang="en-US" dirty="0"/>
              <a:t>We want to hear from you.</a:t>
            </a:r>
          </a:p>
        </p:txBody>
      </p:sp>
    </p:spTree>
    <p:extLst>
      <p:ext uri="{BB962C8B-B14F-4D97-AF65-F5344CB8AC3E}">
        <p14:creationId xmlns:p14="http://schemas.microsoft.com/office/powerpoint/2010/main" val="13739124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D3B311-F2D0-43E8-B320-C7F89B96FD28}"/>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027" r="-2" b="1966"/>
          <a:stretch/>
        </p:blipFill>
        <p:spPr>
          <a:xfrm>
            <a:off x="8326" y="-1"/>
            <a:ext cx="6098009" cy="6857027"/>
          </a:xfrm>
          <a:prstGeom prst="rect">
            <a:avLst/>
          </a:prstGeom>
        </p:spPr>
      </p:pic>
      <p:sp>
        <p:nvSpPr>
          <p:cNvPr id="5" name="Rectangle 4">
            <a:extLst>
              <a:ext uri="{C183D7F6-B498-43B3-948B-1728B52AA6E4}">
                <adec:decorative xmlns:adec="http://schemas.microsoft.com/office/drawing/2017/decorative" val="1"/>
              </a:ext>
            </a:extLst>
          </p:cNvPr>
          <p:cNvSpPr/>
          <p:nvPr/>
        </p:nvSpPr>
        <p:spPr bwMode="auto">
          <a:xfrm>
            <a:off x="6096000" y="0"/>
            <a:ext cx="6175829" cy="6857026"/>
          </a:xfrm>
          <a:prstGeom prst="rect">
            <a:avLst/>
          </a:prstGeom>
          <a:gradFill>
            <a:gsLst>
              <a:gs pos="0">
                <a:schemeClr val="tx1"/>
              </a:gs>
              <a:gs pos="100000">
                <a:schemeClr val="tx1">
                  <a:alpha val="0"/>
                </a:schemeClr>
              </a:gs>
              <a:gs pos="99000">
                <a:schemeClr val="tx1">
                  <a:alpha val="7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a:xfrm>
            <a:off x="6173821" y="153326"/>
            <a:ext cx="6098008" cy="899665"/>
          </a:xfrm>
        </p:spPr>
        <p:txBody>
          <a:bodyPr/>
          <a:lstStyle/>
          <a:p>
            <a:r>
              <a:rPr lang="en-US" sz="4313" spc="-108" dirty="0">
                <a:solidFill>
                  <a:schemeClr val="bg2"/>
                </a:solidFill>
                <a:latin typeface="Segoe UI Light" charset="0"/>
                <a:ea typeface="Segoe UI Light" charset="0"/>
                <a:cs typeface="Segoe UI Light" charset="0"/>
              </a:rPr>
              <a:t>Unlocking limitless learning begins with access</a:t>
            </a:r>
          </a:p>
        </p:txBody>
      </p:sp>
      <p:sp>
        <p:nvSpPr>
          <p:cNvPr id="2" name="Text Placeholder 1">
            <a:extLst>
              <a:ext uri="{FF2B5EF4-FFF2-40B4-BE49-F238E27FC236}">
                <a16:creationId xmlns:a16="http://schemas.microsoft.com/office/drawing/2014/main" id="{9B04BAEE-002C-4DAF-A5F2-1947CBBDBDCF}"/>
              </a:ext>
            </a:extLst>
          </p:cNvPr>
          <p:cNvSpPr>
            <a:spLocks noGrp="1"/>
          </p:cNvSpPr>
          <p:nvPr>
            <p:ph type="body" sz="quarter" idx="4294967295"/>
          </p:nvPr>
        </p:nvSpPr>
        <p:spPr>
          <a:xfrm>
            <a:off x="6173821" y="1188690"/>
            <a:ext cx="6018179" cy="5576911"/>
          </a:xfrm>
        </p:spPr>
        <p:txBody>
          <a:bodyPr/>
          <a:lstStyle/>
          <a:p>
            <a:pPr marL="0" indent="0" defTabSz="932597" fontAlgn="base">
              <a:buNone/>
              <a:defRPr/>
            </a:pPr>
            <a:endParaRPr lang="en-US" sz="3600" b="1" i="1" kern="0" dirty="0">
              <a:solidFill>
                <a:schemeClr val="bg2"/>
              </a:solidFill>
              <a:latin typeface="+mn-lt"/>
            </a:endParaRPr>
          </a:p>
          <a:p>
            <a:pPr marL="0" indent="0" defTabSz="932597" fontAlgn="base">
              <a:buNone/>
              <a:defRPr/>
            </a:pPr>
            <a:r>
              <a:rPr lang="en-US" sz="3600" b="1" i="1" kern="0" dirty="0">
                <a:solidFill>
                  <a:schemeClr val="bg2"/>
                </a:solidFill>
                <a:latin typeface="+mn-lt"/>
              </a:rPr>
              <a:t>“</a:t>
            </a:r>
            <a:r>
              <a:rPr lang="en-US" sz="3600" i="1" dirty="0">
                <a:solidFill>
                  <a:schemeClr val="bg2"/>
                </a:solidFill>
                <a:latin typeface="+mn-lt"/>
              </a:rPr>
              <a:t>Students would rather go without, than stand out. </a:t>
            </a:r>
            <a:br>
              <a:rPr lang="en-US" sz="3600" i="1" dirty="0">
                <a:solidFill>
                  <a:schemeClr val="bg2"/>
                </a:solidFill>
                <a:latin typeface="+mn-lt"/>
              </a:rPr>
            </a:br>
            <a:r>
              <a:rPr lang="en-US" sz="3600" i="1" dirty="0">
                <a:solidFill>
                  <a:schemeClr val="bg2"/>
                </a:solidFill>
                <a:latin typeface="+mn-lt"/>
              </a:rPr>
              <a:t>We need to move from assuming access to ensuring access in classrooms.</a:t>
            </a:r>
            <a:r>
              <a:rPr lang="en-US" sz="3600" b="1" i="1" kern="0" dirty="0">
                <a:solidFill>
                  <a:schemeClr val="bg2"/>
                </a:solidFill>
                <a:latin typeface="+mn-lt"/>
              </a:rPr>
              <a:t>”</a:t>
            </a:r>
          </a:p>
          <a:p>
            <a:pPr marL="0" indent="0" defTabSz="932597" fontAlgn="base">
              <a:buNone/>
              <a:defRPr/>
            </a:pPr>
            <a:endParaRPr lang="en-US" sz="3600" b="1" i="1" kern="0" dirty="0">
              <a:solidFill>
                <a:schemeClr val="bg2"/>
              </a:solidFill>
              <a:latin typeface="+mn-lt"/>
            </a:endParaRPr>
          </a:p>
          <a:p>
            <a:pPr marL="0" indent="0" algn="r" defTabSz="932597" fontAlgn="base">
              <a:buNone/>
              <a:defRPr/>
            </a:pPr>
            <a:r>
              <a:rPr lang="en-US" sz="2400" dirty="0">
                <a:solidFill>
                  <a:schemeClr val="bg1"/>
                </a:solidFill>
                <a:latin typeface="Segoe UI" panose="020B0502040204020203" pitchFamily="34" charset="0"/>
              </a:rPr>
              <a:t>- Robin Lowell, </a:t>
            </a:r>
            <a:br>
              <a:rPr lang="en-US" sz="2400" dirty="0">
                <a:solidFill>
                  <a:schemeClr val="bg1"/>
                </a:solidFill>
                <a:latin typeface="Segoe UI" panose="020B0502040204020203" pitchFamily="34" charset="0"/>
              </a:rPr>
            </a:br>
            <a:r>
              <a:rPr lang="en-US" sz="2400" dirty="0">
                <a:solidFill>
                  <a:schemeClr val="bg1"/>
                </a:solidFill>
                <a:latin typeface="Segoe UI" panose="020B0502040204020203" pitchFamily="34" charset="0"/>
              </a:rPr>
              <a:t>Special Education Teacher who lead Aka.ms/AccessibleContentTraining</a:t>
            </a:r>
          </a:p>
          <a:p>
            <a:pPr marL="0" indent="0" defTabSz="932597" fontAlgn="base">
              <a:buNone/>
              <a:defRPr/>
            </a:pPr>
            <a:endParaRPr lang="en-US" sz="3600" dirty="0">
              <a:solidFill>
                <a:srgbClr val="2C292A"/>
              </a:solidFill>
              <a:latin typeface="Segoe UI" panose="020B0502040204020203" pitchFamily="34" charset="0"/>
            </a:endParaRPr>
          </a:p>
        </p:txBody>
      </p:sp>
    </p:spTree>
    <p:extLst>
      <p:ext uri="{BB962C8B-B14F-4D97-AF65-F5344CB8AC3E}">
        <p14:creationId xmlns:p14="http://schemas.microsoft.com/office/powerpoint/2010/main" val="16045219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bwMode="auto">
          <a:xfrm>
            <a:off x="-42863" y="487"/>
            <a:ext cx="12277725" cy="6857026"/>
          </a:xfrm>
          <a:prstGeom prst="rect">
            <a:avLst/>
          </a:prstGeom>
          <a:gradFill>
            <a:gsLst>
              <a:gs pos="0">
                <a:schemeClr val="tx1"/>
              </a:gs>
              <a:gs pos="100000">
                <a:schemeClr val="tx1">
                  <a:alpha val="0"/>
                </a:schemeClr>
              </a:gs>
              <a:gs pos="99000">
                <a:schemeClr val="tx1">
                  <a:alpha val="7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a:xfrm>
            <a:off x="0" y="145000"/>
            <a:ext cx="12125325" cy="899665"/>
          </a:xfrm>
        </p:spPr>
        <p:txBody>
          <a:bodyPr/>
          <a:lstStyle/>
          <a:p>
            <a:pPr algn="ctr"/>
            <a:r>
              <a:rPr lang="en-US" sz="4313" spc="-108" dirty="0">
                <a:solidFill>
                  <a:schemeClr val="bg2"/>
                </a:solidFill>
                <a:latin typeface="Segoe UI Light" charset="0"/>
                <a:cs typeface="Segoe UI Light" charset="0"/>
              </a:rPr>
              <a:t>Accessible technologies help students across the disability spectrum unlock their full potential by addressing a diversity of needs</a:t>
            </a:r>
          </a:p>
        </p:txBody>
      </p:sp>
      <p:pic>
        <p:nvPicPr>
          <p:cNvPr id="6" name="Picture 2" descr="Andrew and Mitra">
            <a:hlinkClick r:id="rId3"/>
            <a:extLst>
              <a:ext uri="{FF2B5EF4-FFF2-40B4-BE49-F238E27FC236}">
                <a16:creationId xmlns:a16="http://schemas.microsoft.com/office/drawing/2014/main" id="{9A87F46D-C6FC-4270-A308-33B371FED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95" y="2768305"/>
            <a:ext cx="2914385" cy="16417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CFED7B1-CFB7-45C4-8E42-27490CC08DA8}"/>
              </a:ext>
            </a:extLst>
          </p:cNvPr>
          <p:cNvSpPr/>
          <p:nvPr/>
        </p:nvSpPr>
        <p:spPr>
          <a:xfrm>
            <a:off x="3042552" y="2778018"/>
            <a:ext cx="3079625" cy="1477328"/>
          </a:xfrm>
          <a:prstGeom prst="rect">
            <a:avLst/>
          </a:prstGeom>
        </p:spPr>
        <p:txBody>
          <a:bodyPr wrap="square">
            <a:spAutoFit/>
          </a:bodyPr>
          <a:lstStyle/>
          <a:p>
            <a:pPr lvl="0" algn="ctr" eaLnBrk="0" fontAlgn="base" hangingPunct="0">
              <a:spcBef>
                <a:spcPct val="0"/>
              </a:spcBef>
              <a:spcAft>
                <a:spcPct val="0"/>
              </a:spcAft>
            </a:pPr>
            <a:r>
              <a:rPr lang="en-US" altLang="en-US" dirty="0">
                <a:solidFill>
                  <a:schemeClr val="bg1"/>
                </a:solidFill>
                <a:latin typeface="SegoeUI"/>
              </a:rPr>
              <a:t>Andrew, a young boy with dyslexia read for the first time before entering 3</a:t>
            </a:r>
            <a:r>
              <a:rPr lang="en-US" altLang="en-US" baseline="30000" dirty="0">
                <a:solidFill>
                  <a:schemeClr val="bg1"/>
                </a:solidFill>
                <a:latin typeface="SegoeUI"/>
              </a:rPr>
              <a:t>rd</a:t>
            </a:r>
            <a:r>
              <a:rPr lang="en-US" altLang="en-US" dirty="0">
                <a:solidFill>
                  <a:schemeClr val="bg1"/>
                </a:solidFill>
                <a:latin typeface="SegoeUI"/>
              </a:rPr>
              <a:t> grade with the aid of Microsoft Learning Tools.</a:t>
            </a:r>
            <a:endParaRPr lang="en-US" altLang="en-US" dirty="0">
              <a:solidFill>
                <a:schemeClr val="bg1"/>
              </a:solidFill>
            </a:endParaRPr>
          </a:p>
        </p:txBody>
      </p:sp>
      <p:pic>
        <p:nvPicPr>
          <p:cNvPr id="11" name="Picture 4" descr="Veronica">
            <a:hlinkClick r:id="rId5"/>
            <a:extLst>
              <a:ext uri="{FF2B5EF4-FFF2-40B4-BE49-F238E27FC236}">
                <a16:creationId xmlns:a16="http://schemas.microsoft.com/office/drawing/2014/main" id="{C5AE3381-FE9F-48E8-BEE1-A2E19CC893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0250" y="2778018"/>
            <a:ext cx="2914385" cy="163205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96E8F86-FD95-4343-901C-56FDC139D277}"/>
              </a:ext>
            </a:extLst>
          </p:cNvPr>
          <p:cNvSpPr/>
          <p:nvPr/>
        </p:nvSpPr>
        <p:spPr>
          <a:xfrm>
            <a:off x="9074635" y="2769160"/>
            <a:ext cx="2980328" cy="1477328"/>
          </a:xfrm>
          <a:prstGeom prst="rect">
            <a:avLst/>
          </a:prstGeom>
        </p:spPr>
        <p:txBody>
          <a:bodyPr wrap="square">
            <a:spAutoFit/>
          </a:bodyPr>
          <a:lstStyle/>
          <a:p>
            <a:pPr lvl="0" algn="ctr" eaLnBrk="0" fontAlgn="base" hangingPunct="0">
              <a:spcBef>
                <a:spcPct val="0"/>
              </a:spcBef>
              <a:spcAft>
                <a:spcPct val="0"/>
              </a:spcAft>
            </a:pPr>
            <a:r>
              <a:rPr lang="en-US" altLang="en-US" dirty="0">
                <a:solidFill>
                  <a:schemeClr val="bg1"/>
                </a:solidFill>
                <a:latin typeface="SegoeUI"/>
              </a:rPr>
              <a:t>Veronica, a student </a:t>
            </a:r>
            <a:r>
              <a:rPr lang="en-US" dirty="0">
                <a:solidFill>
                  <a:schemeClr val="bg1"/>
                </a:solidFill>
                <a:latin typeface="SegoeUI"/>
              </a:rPr>
              <a:t>who has low vision uses accessibility capabilities in Office 365 and Windows 10 to excel academically</a:t>
            </a:r>
            <a:endParaRPr lang="en-US" altLang="en-US" dirty="0">
              <a:solidFill>
                <a:schemeClr val="bg1"/>
              </a:solidFill>
              <a:latin typeface="SegoeUI"/>
            </a:endParaRPr>
          </a:p>
        </p:txBody>
      </p:sp>
      <p:sp>
        <p:nvSpPr>
          <p:cNvPr id="10" name="Rectangle 9">
            <a:extLst>
              <a:ext uri="{FF2B5EF4-FFF2-40B4-BE49-F238E27FC236}">
                <a16:creationId xmlns:a16="http://schemas.microsoft.com/office/drawing/2014/main" id="{97870B0A-63FC-47AA-9C23-5A431EED60FB}"/>
              </a:ext>
            </a:extLst>
          </p:cNvPr>
          <p:cNvSpPr/>
          <p:nvPr/>
        </p:nvSpPr>
        <p:spPr>
          <a:xfrm>
            <a:off x="0" y="4986670"/>
            <a:ext cx="3204917" cy="1477328"/>
          </a:xfrm>
          <a:prstGeom prst="rect">
            <a:avLst/>
          </a:prstGeom>
        </p:spPr>
        <p:txBody>
          <a:bodyPr wrap="square">
            <a:spAutoFit/>
          </a:bodyPr>
          <a:lstStyle/>
          <a:p>
            <a:pPr lvl="0" algn="ctr" eaLnBrk="0" fontAlgn="base" hangingPunct="0">
              <a:spcBef>
                <a:spcPct val="0"/>
              </a:spcBef>
              <a:spcAft>
                <a:spcPct val="0"/>
              </a:spcAft>
            </a:pPr>
            <a:r>
              <a:rPr lang="en-US" altLang="en-US" dirty="0">
                <a:solidFill>
                  <a:schemeClr val="bg1"/>
                </a:solidFill>
                <a:latin typeface="SegoeUI"/>
              </a:rPr>
              <a:t>Justin, a student with cerebral palsy uses technology as his voice and Office 365 </a:t>
            </a:r>
            <a:r>
              <a:rPr lang="en-US" dirty="0">
                <a:solidFill>
                  <a:schemeClr val="bg1"/>
                </a:solidFill>
                <a:latin typeface="SegoeUI"/>
              </a:rPr>
              <a:t>for classroom and public speaking presentations</a:t>
            </a:r>
            <a:r>
              <a:rPr lang="en-US" altLang="en-US" dirty="0">
                <a:solidFill>
                  <a:schemeClr val="bg1"/>
                </a:solidFill>
                <a:latin typeface="SegoeUI"/>
              </a:rPr>
              <a:t>.</a:t>
            </a:r>
          </a:p>
        </p:txBody>
      </p:sp>
      <p:pic>
        <p:nvPicPr>
          <p:cNvPr id="9" name="Picture 3" descr="Justin">
            <a:hlinkClick r:id="rId7"/>
            <a:extLst>
              <a:ext uri="{FF2B5EF4-FFF2-40B4-BE49-F238E27FC236}">
                <a16:creationId xmlns:a16="http://schemas.microsoft.com/office/drawing/2014/main" id="{88432C5D-EB7A-40ED-AF26-DD5B06236C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5171" y="4822228"/>
            <a:ext cx="2914385" cy="16417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32286FD-5B9B-4CF6-9C24-C12786683D57}"/>
              </a:ext>
            </a:extLst>
          </p:cNvPr>
          <p:cNvSpPr/>
          <p:nvPr/>
        </p:nvSpPr>
        <p:spPr>
          <a:xfrm>
            <a:off x="6061407" y="4986670"/>
            <a:ext cx="2991377" cy="1477328"/>
          </a:xfrm>
          <a:prstGeom prst="rect">
            <a:avLst/>
          </a:prstGeom>
        </p:spPr>
        <p:txBody>
          <a:bodyPr wrap="square">
            <a:spAutoFit/>
          </a:bodyPr>
          <a:lstStyle/>
          <a:p>
            <a:pPr lvl="0" algn="ctr" eaLnBrk="0" fontAlgn="base" hangingPunct="0">
              <a:spcBef>
                <a:spcPct val="0"/>
              </a:spcBef>
              <a:spcAft>
                <a:spcPct val="0"/>
              </a:spcAft>
            </a:pPr>
            <a:r>
              <a:rPr lang="en-US" altLang="en-US" dirty="0">
                <a:solidFill>
                  <a:schemeClr val="bg1"/>
                </a:solidFill>
                <a:latin typeface="SegoeUI"/>
              </a:rPr>
              <a:t>Jack </a:t>
            </a:r>
            <a:r>
              <a:rPr lang="en-US" dirty="0">
                <a:solidFill>
                  <a:schemeClr val="bg1"/>
                </a:solidFill>
                <a:latin typeface="SegoeUI"/>
              </a:rPr>
              <a:t>teaches students at the Louisiana Center for the Blind to create high-quality visual content with Office 365 and Windows 10. </a:t>
            </a:r>
            <a:endParaRPr lang="en-US" altLang="en-US" dirty="0">
              <a:solidFill>
                <a:schemeClr val="bg1"/>
              </a:solidFill>
              <a:latin typeface="SegoeUI"/>
            </a:endParaRPr>
          </a:p>
        </p:txBody>
      </p:sp>
      <p:pic>
        <p:nvPicPr>
          <p:cNvPr id="13" name="Picture 6" descr="Jack">
            <a:hlinkClick r:id="rId9"/>
            <a:extLst>
              <a:ext uri="{FF2B5EF4-FFF2-40B4-BE49-F238E27FC236}">
                <a16:creationId xmlns:a16="http://schemas.microsoft.com/office/drawing/2014/main" id="{3F185352-3F54-4F64-B869-EC9D371133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74635" y="4822228"/>
            <a:ext cx="2914385" cy="1641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2810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bwMode="auto">
          <a:xfrm>
            <a:off x="-42863" y="487"/>
            <a:ext cx="12277725" cy="6857026"/>
          </a:xfrm>
          <a:prstGeom prst="rect">
            <a:avLst/>
          </a:prstGeom>
          <a:gradFill>
            <a:gsLst>
              <a:gs pos="0">
                <a:schemeClr val="tx1"/>
              </a:gs>
              <a:gs pos="100000">
                <a:schemeClr val="tx1">
                  <a:alpha val="0"/>
                </a:schemeClr>
              </a:gs>
              <a:gs pos="99000">
                <a:schemeClr val="tx1">
                  <a:alpha val="72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a:xfrm>
            <a:off x="0" y="145000"/>
            <a:ext cx="12125325" cy="899665"/>
          </a:xfrm>
        </p:spPr>
        <p:txBody>
          <a:bodyPr/>
          <a:lstStyle/>
          <a:p>
            <a:pPr algn="ctr"/>
            <a:r>
              <a:rPr lang="en-US" sz="4313" spc="-108" dirty="0">
                <a:solidFill>
                  <a:schemeClr val="bg2"/>
                </a:solidFill>
                <a:latin typeface="Segoe UI Light" charset="0"/>
                <a:cs typeface="Segoe UI Light" charset="0"/>
              </a:rPr>
              <a:t>Explore Microsoft Education tools with built-in accessibility to build a strong foundation for success</a:t>
            </a:r>
          </a:p>
        </p:txBody>
      </p:sp>
      <p:sp>
        <p:nvSpPr>
          <p:cNvPr id="17" name="Rectangle 16">
            <a:extLst>
              <a:ext uri="{FF2B5EF4-FFF2-40B4-BE49-F238E27FC236}">
                <a16:creationId xmlns:a16="http://schemas.microsoft.com/office/drawing/2014/main" id="{CBBED052-EF67-4633-B184-DC82C0B3AB84}"/>
              </a:ext>
            </a:extLst>
          </p:cNvPr>
          <p:cNvSpPr/>
          <p:nvPr/>
        </p:nvSpPr>
        <p:spPr>
          <a:xfrm>
            <a:off x="526707" y="4059005"/>
            <a:ext cx="3361593" cy="937629"/>
          </a:xfrm>
          <a:prstGeom prst="rect">
            <a:avLst/>
          </a:prstGeom>
        </p:spPr>
        <p:txBody>
          <a:bodyPr wrap="square">
            <a:spAutoFit/>
          </a:bodyPr>
          <a:lstStyle/>
          <a:p>
            <a:pPr marL="0" marR="0" lvl="0" indent="0" algn="ctr" defTabSz="914142" rtl="0" eaLnBrk="1" fontAlgn="auto" latinLnBrk="0" hangingPunct="1">
              <a:lnSpc>
                <a:spcPct val="120000"/>
              </a:lnSpc>
              <a:spcBef>
                <a:spcPts val="1568"/>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Segoe UI Light" charset="0"/>
                <a:ea typeface="Segoe UI Light" charset="0"/>
                <a:cs typeface="Segoe UI Light" charset="0"/>
              </a:rPr>
              <a:t>E</a:t>
            </a:r>
            <a:r>
              <a:rPr kumimoji="0" lang="en-US" sz="2400" b="0" i="0" u="none" strike="noStrike" kern="1200" cap="none" spc="0" normalizeH="0" baseline="0" noProof="0" dirty="0">
                <a:ln>
                  <a:noFill/>
                </a:ln>
                <a:solidFill>
                  <a:schemeClr val="bg1"/>
                </a:solidFill>
                <a:effectLst/>
                <a:uLnTx/>
                <a:uFillTx/>
                <a:latin typeface="Segoe UI Light" charset="0"/>
                <a:ea typeface="Segoe UI Light" charset="0"/>
                <a:cs typeface="Segoe UI Light" charset="0"/>
              </a:rPr>
              <a:t>mpower </a:t>
            </a:r>
            <a:r>
              <a:rPr kumimoji="0" lang="en-US" sz="2400" b="1" i="0" u="none" strike="noStrike" kern="1200" cap="none" spc="0" normalizeH="0" baseline="0" noProof="0" dirty="0">
                <a:ln>
                  <a:noFill/>
                </a:ln>
                <a:solidFill>
                  <a:schemeClr val="bg1"/>
                </a:solidFill>
                <a:effectLst/>
                <a:uLnTx/>
                <a:uFillTx/>
                <a:latin typeface="Segoe UI Light" charset="0"/>
                <a:ea typeface="Segoe UI Light" charset="0"/>
                <a:cs typeface="Segoe UI Light" charset="0"/>
              </a:rPr>
              <a:t>teachers</a:t>
            </a:r>
            <a:r>
              <a:rPr kumimoji="0" lang="en-US" sz="2400" b="0" i="0" u="none" strike="noStrike" kern="1200" cap="none" spc="0" normalizeH="0" baseline="0" noProof="0" dirty="0">
                <a:ln>
                  <a:noFill/>
                </a:ln>
                <a:solidFill>
                  <a:schemeClr val="bg1"/>
                </a:solidFill>
                <a:effectLst/>
                <a:uLnTx/>
                <a:uFillTx/>
                <a:latin typeface="Segoe UI Light" charset="0"/>
                <a:ea typeface="Segoe UI Light" charset="0"/>
                <a:cs typeface="Segoe UI Light" charset="0"/>
              </a:rPr>
              <a:t> to engage every learner</a:t>
            </a:r>
          </a:p>
        </p:txBody>
      </p:sp>
      <p:sp>
        <p:nvSpPr>
          <p:cNvPr id="19" name="Rectangle 18">
            <a:extLst>
              <a:ext uri="{FF2B5EF4-FFF2-40B4-BE49-F238E27FC236}">
                <a16:creationId xmlns:a16="http://schemas.microsoft.com/office/drawing/2014/main" id="{3B5B7A4C-4B06-4257-AD4E-6A7FF0C8C112}"/>
              </a:ext>
            </a:extLst>
          </p:cNvPr>
          <p:cNvSpPr/>
          <p:nvPr/>
        </p:nvSpPr>
        <p:spPr>
          <a:xfrm>
            <a:off x="4223154" y="4081983"/>
            <a:ext cx="3361593" cy="937629"/>
          </a:xfrm>
          <a:prstGeom prst="rect">
            <a:avLst/>
          </a:prstGeom>
        </p:spPr>
        <p:txBody>
          <a:bodyPr wrap="square">
            <a:spAutoFit/>
          </a:bodyPr>
          <a:lstStyle/>
          <a:p>
            <a:pPr marL="0" marR="0" lvl="0" indent="0" algn="ctr" defTabSz="914142" rtl="0" eaLnBrk="1" fontAlgn="auto" latinLnBrk="0" hangingPunct="1">
              <a:lnSpc>
                <a:spcPct val="120000"/>
              </a:lnSpc>
              <a:spcBef>
                <a:spcPts val="1568"/>
              </a:spcBef>
              <a:spcAft>
                <a:spcPts val="0"/>
              </a:spcAft>
              <a:buClrTx/>
              <a:buSzTx/>
              <a:buFontTx/>
              <a:buNone/>
              <a:tabLst/>
              <a:defRPr/>
            </a:pPr>
            <a:r>
              <a:rPr lang="en-US" sz="2400" dirty="0">
                <a:solidFill>
                  <a:schemeClr val="bg1"/>
                </a:solidFill>
                <a:latin typeface="Segoe UI Light" charset="0"/>
                <a:ea typeface="Segoe UI Light" charset="0"/>
                <a:cs typeface="Segoe UI Light" charset="0"/>
              </a:rPr>
              <a:t>Enable</a:t>
            </a:r>
            <a:r>
              <a:rPr lang="en-US" sz="2400" b="1" dirty="0">
                <a:solidFill>
                  <a:schemeClr val="bg1"/>
                </a:solidFill>
                <a:latin typeface="Segoe UI Light" charset="0"/>
                <a:ea typeface="Segoe UI Light" charset="0"/>
                <a:cs typeface="Segoe UI Light" charset="0"/>
              </a:rPr>
              <a:t> students to</a:t>
            </a:r>
            <a:r>
              <a:rPr kumimoji="0" lang="en-US" sz="2400" b="0" i="0" u="none" strike="noStrike" kern="1200" cap="none" spc="0" normalizeH="0" baseline="0" noProof="0" dirty="0">
                <a:ln>
                  <a:noFill/>
                </a:ln>
                <a:solidFill>
                  <a:schemeClr val="bg1"/>
                </a:solidFill>
                <a:effectLst/>
                <a:uLnTx/>
                <a:uFillTx/>
                <a:latin typeface="Segoe UI Light" charset="0"/>
                <a:ea typeface="Segoe UI Light" charset="0"/>
                <a:cs typeface="Segoe UI Light" charset="0"/>
              </a:rPr>
              <a:t> grow their potential</a:t>
            </a:r>
          </a:p>
        </p:txBody>
      </p:sp>
      <p:sp>
        <p:nvSpPr>
          <p:cNvPr id="22" name="Rectangle 21">
            <a:extLst>
              <a:ext uri="{FF2B5EF4-FFF2-40B4-BE49-F238E27FC236}">
                <a16:creationId xmlns:a16="http://schemas.microsoft.com/office/drawing/2014/main" id="{B934013F-E272-4BE7-A211-1059A3EEBC75}"/>
              </a:ext>
            </a:extLst>
          </p:cNvPr>
          <p:cNvSpPr/>
          <p:nvPr/>
        </p:nvSpPr>
        <p:spPr>
          <a:xfrm>
            <a:off x="8104479" y="4081983"/>
            <a:ext cx="3361593" cy="937629"/>
          </a:xfrm>
          <a:prstGeom prst="rect">
            <a:avLst/>
          </a:prstGeom>
        </p:spPr>
        <p:txBody>
          <a:bodyPr wrap="square">
            <a:spAutoFit/>
          </a:bodyPr>
          <a:lstStyle/>
          <a:p>
            <a:pPr marL="0" marR="0" lvl="0" indent="0" algn="ctr" defTabSz="914142" rtl="0" eaLnBrk="1" fontAlgn="auto" latinLnBrk="0" hangingPunct="1">
              <a:lnSpc>
                <a:spcPct val="120000"/>
              </a:lnSpc>
              <a:spcBef>
                <a:spcPts val="1568"/>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Light" charset="0"/>
                <a:ea typeface="Segoe UI Light" charset="0"/>
                <a:cs typeface="Segoe UI Light" charset="0"/>
              </a:rPr>
              <a:t>Ensure </a:t>
            </a:r>
            <a:r>
              <a:rPr kumimoji="0" lang="en-US" sz="2400" b="1" i="0" u="none" strike="noStrike" kern="1200" cap="none" spc="0" normalizeH="0" baseline="0" noProof="0" dirty="0">
                <a:ln>
                  <a:noFill/>
                </a:ln>
                <a:solidFill>
                  <a:schemeClr val="bg1"/>
                </a:solidFill>
                <a:effectLst/>
                <a:uLnTx/>
                <a:uFillTx/>
                <a:latin typeface="Segoe UI Light" charset="0"/>
                <a:ea typeface="Segoe UI Light" charset="0"/>
                <a:cs typeface="Segoe UI Light" charset="0"/>
              </a:rPr>
              <a:t>schools</a:t>
            </a:r>
            <a:r>
              <a:rPr kumimoji="0" lang="en-US" sz="2400" b="0" i="0" u="none" strike="noStrike" kern="1200" cap="none" spc="0" normalizeH="0" baseline="0" noProof="0" dirty="0">
                <a:ln>
                  <a:noFill/>
                </a:ln>
                <a:solidFill>
                  <a:schemeClr val="bg1"/>
                </a:solidFill>
                <a:effectLst/>
                <a:uLnTx/>
                <a:uFillTx/>
                <a:latin typeface="Segoe UI Light" charset="0"/>
                <a:ea typeface="Segoe UI Light" charset="0"/>
                <a:cs typeface="Segoe UI Light" charset="0"/>
              </a:rPr>
              <a:t> promote equity and inclusion</a:t>
            </a:r>
          </a:p>
        </p:txBody>
      </p:sp>
      <p:pic>
        <p:nvPicPr>
          <p:cNvPr id="3" name="Graphic 2" descr="Teacher">
            <a:extLst>
              <a:ext uri="{FF2B5EF4-FFF2-40B4-BE49-F238E27FC236}">
                <a16:creationId xmlns:a16="http://schemas.microsoft.com/office/drawing/2014/main" id="{BAFDC343-31B2-4F45-B9B6-445CD12E3A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0303" y="2971800"/>
            <a:ext cx="914400" cy="914400"/>
          </a:xfrm>
          <a:prstGeom prst="rect">
            <a:avLst/>
          </a:prstGeom>
        </p:spPr>
      </p:pic>
      <p:pic>
        <p:nvPicPr>
          <p:cNvPr id="24" name="Graphic 23" descr="Children">
            <a:extLst>
              <a:ext uri="{FF2B5EF4-FFF2-40B4-BE49-F238E27FC236}">
                <a16:creationId xmlns:a16="http://schemas.microsoft.com/office/drawing/2014/main" id="{1AF50DE9-1595-4243-AE83-66F114A6C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46750" y="2971800"/>
            <a:ext cx="914400" cy="914400"/>
          </a:xfrm>
          <a:prstGeom prst="rect">
            <a:avLst/>
          </a:prstGeom>
        </p:spPr>
      </p:pic>
      <p:pic>
        <p:nvPicPr>
          <p:cNvPr id="26" name="Graphic 25" descr="Ribbon">
            <a:extLst>
              <a:ext uri="{FF2B5EF4-FFF2-40B4-BE49-F238E27FC236}">
                <a16:creationId xmlns:a16="http://schemas.microsoft.com/office/drawing/2014/main" id="{D9872C1A-404B-41FD-88DF-FE5A864820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28075" y="2971800"/>
            <a:ext cx="914400" cy="914400"/>
          </a:xfrm>
          <a:prstGeom prst="rect">
            <a:avLst/>
          </a:prstGeom>
        </p:spPr>
      </p:pic>
    </p:spTree>
    <p:extLst>
      <p:ext uri="{BB962C8B-B14F-4D97-AF65-F5344CB8AC3E}">
        <p14:creationId xmlns:p14="http://schemas.microsoft.com/office/powerpoint/2010/main" val="21538814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2A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39" y="1561449"/>
            <a:ext cx="6308277" cy="899537"/>
          </a:xfrm>
        </p:spPr>
        <p:txBody>
          <a:bodyPr/>
          <a:lstStyle/>
          <a:p>
            <a:pPr defTabSz="913927" fontAlgn="base">
              <a:lnSpc>
                <a:spcPts val="3724"/>
              </a:lnSpc>
              <a:spcAft>
                <a:spcPct val="0"/>
              </a:spcAft>
              <a:defRPr/>
            </a:pPr>
            <a:r>
              <a:rPr lang="en-US" sz="3600" i="1" spc="0" dirty="0">
                <a:solidFill>
                  <a:schemeClr val="tx1"/>
                </a:solidFill>
                <a:latin typeface="+mn-lt"/>
                <a:ea typeface="+mn-ea"/>
                <a:cs typeface="+mn-cs"/>
              </a:rPr>
              <a:t>“No one should have to ask for access, it should just be there.”</a:t>
            </a:r>
          </a:p>
        </p:txBody>
      </p:sp>
      <p:sp>
        <p:nvSpPr>
          <p:cNvPr id="16" name="Rectangle 15"/>
          <p:cNvSpPr/>
          <p:nvPr/>
        </p:nvSpPr>
        <p:spPr>
          <a:xfrm>
            <a:off x="374684" y="3429000"/>
            <a:ext cx="6593638" cy="1561434"/>
          </a:xfrm>
          <a:prstGeom prst="rect">
            <a:avLst/>
          </a:prstGeom>
        </p:spPr>
        <p:txBody>
          <a:bodyPr wrap="square" lIns="0" tIns="0" rIns="0" bIns="0">
            <a:spAutoFit/>
          </a:bodyPr>
          <a:lstStyle/>
          <a:p>
            <a:pPr algn="r" defTabSz="913927" fontAlgn="base">
              <a:spcBef>
                <a:spcPct val="0"/>
              </a:spcBef>
              <a:spcAft>
                <a:spcPts val="300"/>
              </a:spcAft>
              <a:defRPr/>
            </a:pPr>
            <a:r>
              <a:rPr lang="en-US" sz="2353" kern="0" dirty="0">
                <a:solidFill>
                  <a:srgbClr val="FFFFFF"/>
                </a:solidFill>
                <a:latin typeface="Segoe UI" panose="020B0502040204020203" pitchFamily="34" charset="0"/>
                <a:ea typeface="Segoe UI Semibold" charset="0"/>
                <a:cs typeface="Segoe UI" panose="020B0502040204020203" pitchFamily="34" charset="0"/>
              </a:rPr>
              <a:t>- </a:t>
            </a:r>
            <a:r>
              <a:rPr lang="en-US" sz="2353" kern="0" dirty="0" err="1">
                <a:solidFill>
                  <a:srgbClr val="FFFFFF"/>
                </a:solidFill>
                <a:latin typeface="Segoe UI" panose="020B0502040204020203" pitchFamily="34" charset="0"/>
                <a:ea typeface="Segoe UI Semibold" charset="0"/>
                <a:cs typeface="Segoe UI" panose="020B0502040204020203" pitchFamily="34" charset="0"/>
              </a:rPr>
              <a:t>Marlee</a:t>
            </a:r>
            <a:r>
              <a:rPr lang="en-US" sz="2353" kern="0" dirty="0">
                <a:solidFill>
                  <a:srgbClr val="FFFFFF"/>
                </a:solidFill>
                <a:latin typeface="Segoe UI" panose="020B0502040204020203" pitchFamily="34" charset="0"/>
                <a:ea typeface="Segoe UI Semibold" charset="0"/>
                <a:cs typeface="Segoe UI" panose="020B0502040204020203" pitchFamily="34" charset="0"/>
              </a:rPr>
              <a:t> Matlin</a:t>
            </a:r>
          </a:p>
          <a:p>
            <a:pPr algn="r" defTabSz="913927" fontAlgn="base">
              <a:spcBef>
                <a:spcPct val="0"/>
              </a:spcBef>
              <a:spcAft>
                <a:spcPts val="300"/>
              </a:spcAft>
              <a:defRPr/>
            </a:pPr>
            <a:r>
              <a:rPr lang="en-US" sz="2353" kern="0" dirty="0">
                <a:solidFill>
                  <a:srgbClr val="FFFFFF"/>
                </a:solidFill>
                <a:latin typeface="Segoe UI" panose="020B0502040204020203" pitchFamily="34" charset="0"/>
                <a:ea typeface="Segoe UI Semibold" charset="0"/>
                <a:cs typeface="Segoe UI" panose="020B0502040204020203" pitchFamily="34" charset="0"/>
              </a:rPr>
              <a:t>Academy Award Winning Actress</a:t>
            </a:r>
          </a:p>
          <a:p>
            <a:pPr algn="r" defTabSz="913927" fontAlgn="base">
              <a:spcBef>
                <a:spcPct val="0"/>
              </a:spcBef>
              <a:spcAft>
                <a:spcPts val="300"/>
              </a:spcAft>
              <a:defRPr/>
            </a:pPr>
            <a:r>
              <a:rPr lang="en-US" sz="2353" kern="0" dirty="0">
                <a:solidFill>
                  <a:srgbClr val="FFFFFF"/>
                </a:solidFill>
                <a:latin typeface="Segoe UI" panose="020B0502040204020203" pitchFamily="34" charset="0"/>
                <a:ea typeface="Segoe UI Semibold" charset="0"/>
                <a:cs typeface="Segoe UI" panose="020B0502040204020203" pitchFamily="34" charset="0"/>
              </a:rPr>
              <a:t>Outside In Talk at Microsoft</a:t>
            </a:r>
          </a:p>
          <a:p>
            <a:pPr algn="r" defTabSz="913927" fontAlgn="base">
              <a:spcBef>
                <a:spcPct val="0"/>
              </a:spcBef>
              <a:spcAft>
                <a:spcPts val="300"/>
              </a:spcAft>
              <a:defRPr/>
            </a:pPr>
            <a:r>
              <a:rPr lang="en-US" sz="2353" kern="0" dirty="0">
                <a:solidFill>
                  <a:srgbClr val="FFFFFF"/>
                </a:solidFill>
                <a:latin typeface="Segoe UI" panose="020B0502040204020203" pitchFamily="34" charset="0"/>
                <a:ea typeface="Segoe UI Semibold" charset="0"/>
                <a:cs typeface="Segoe UI" panose="020B0502040204020203" pitchFamily="34" charset="0"/>
              </a:rPr>
              <a:t>December 2016</a:t>
            </a:r>
            <a:endParaRPr lang="en-US" sz="2353" i="1" kern="0" dirty="0">
              <a:solidFill>
                <a:srgbClr val="FFFFFF"/>
              </a:solidFill>
              <a:latin typeface="Segoe UI" panose="020B0502040204020203" pitchFamily="34" charset="0"/>
              <a:ea typeface="Segoe UI Semibold" charset="0"/>
              <a:cs typeface="Segoe UI" panose="020B0502040204020203" pitchFamily="34" charset="0"/>
            </a:endParaRPr>
          </a:p>
        </p:txBody>
      </p:sp>
    </p:spTree>
    <p:custDataLst>
      <p:tags r:id="rId1"/>
    </p:custDataLst>
    <p:extLst>
      <p:ext uri="{BB962C8B-B14F-4D97-AF65-F5344CB8AC3E}">
        <p14:creationId xmlns:p14="http://schemas.microsoft.com/office/powerpoint/2010/main" val="935243751"/>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C7B05-4C3F-4007-8DEC-ABA1F618FDEB}"/>
              </a:ext>
            </a:extLst>
          </p:cNvPr>
          <p:cNvSpPr>
            <a:spLocks noGrp="1"/>
          </p:cNvSpPr>
          <p:nvPr>
            <p:ph type="title"/>
          </p:nvPr>
        </p:nvSpPr>
        <p:spPr>
          <a:xfrm>
            <a:off x="268080" y="29894"/>
            <a:ext cx="11655840" cy="899665"/>
          </a:xfrm>
        </p:spPr>
        <p:txBody>
          <a:bodyPr/>
          <a:lstStyle/>
          <a:p>
            <a:pPr algn="ctr"/>
            <a:r>
              <a:rPr lang="en-US" dirty="0"/>
              <a:t>Engage every learner by making classroom content accessible with Office 365</a:t>
            </a:r>
          </a:p>
        </p:txBody>
      </p:sp>
      <p:sp>
        <p:nvSpPr>
          <p:cNvPr id="5" name="Rectangle 4">
            <a:extLst>
              <a:ext uri="{FF2B5EF4-FFF2-40B4-BE49-F238E27FC236}">
                <a16:creationId xmlns:a16="http://schemas.microsoft.com/office/drawing/2014/main" id="{037342CE-0408-4F61-9307-786AE795AF8F}"/>
              </a:ext>
            </a:extLst>
          </p:cNvPr>
          <p:cNvSpPr/>
          <p:nvPr/>
        </p:nvSpPr>
        <p:spPr bwMode="auto">
          <a:xfrm>
            <a:off x="260998" y="1458438"/>
            <a:ext cx="3836154" cy="86725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AUDIO ACCESSIBILITY</a:t>
            </a:r>
          </a:p>
        </p:txBody>
      </p:sp>
      <p:sp>
        <p:nvSpPr>
          <p:cNvPr id="6" name="TextBox 5">
            <a:extLst>
              <a:ext uri="{FF2B5EF4-FFF2-40B4-BE49-F238E27FC236}">
                <a16:creationId xmlns:a16="http://schemas.microsoft.com/office/drawing/2014/main" id="{E6EE1659-789C-4A53-9CA0-77B382DAC0A6}"/>
              </a:ext>
            </a:extLst>
          </p:cNvPr>
          <p:cNvSpPr txBox="1"/>
          <p:nvPr/>
        </p:nvSpPr>
        <p:spPr>
          <a:xfrm>
            <a:off x="260998" y="2325696"/>
            <a:ext cx="3836154" cy="23785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Add closed captions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for audio/video in PowerPoint and Sway</a:t>
            </a:r>
            <a:endParaRPr kumimoji="0" lang="en-US" sz="1600" b="0" i="0" u="none" strike="noStrike" kern="1200" cap="none" spc="0" normalizeH="0" baseline="0" noProof="0" dirty="0">
              <a:ln>
                <a:noFill/>
              </a:ln>
              <a:gradFill>
                <a:gsLst>
                  <a:gs pos="29245">
                    <a:srgbClr val="505050"/>
                  </a:gs>
                  <a:gs pos="61000">
                    <a:srgbClr val="505050"/>
                  </a:gs>
                </a:gsLst>
                <a:lin ang="5400000" scaled="0"/>
              </a:gradFill>
              <a:effectLst/>
              <a:uLnTx/>
              <a:uFillTx/>
              <a:latin typeface="Segoe UI"/>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2C292A"/>
              </a:solidFill>
              <a:effectLst/>
              <a:uLnTx/>
              <a:uFillTx/>
              <a:latin typeface="Segoe UI"/>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Get automatic live captions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for PowerPoint via Microsoft Garage Presentation Translator add-in</a:t>
            </a: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1" i="0" u="none" strike="noStrike" kern="1200" cap="none" spc="0" normalizeH="0" baseline="0" noProof="0" dirty="0">
              <a:ln>
                <a:noFill/>
              </a:ln>
              <a:solidFill>
                <a:srgbClr val="2C292A"/>
              </a:solidFill>
              <a:effectLst/>
              <a:uLnTx/>
              <a:uFillTx/>
              <a:latin typeface="Segoe UI"/>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Get automatic audio transcription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for videos in Microsoft Stream.</a:t>
            </a:r>
            <a:endParaRPr kumimoji="0" lang="en-US" sz="1568" b="1" i="0" u="none" strike="noStrike" kern="1200" cap="none" spc="0" normalizeH="0" baseline="0" noProof="0" dirty="0">
              <a:ln>
                <a:noFill/>
              </a:ln>
              <a:solidFill>
                <a:srgbClr val="2C292A"/>
              </a:solidFill>
              <a:effectLst/>
              <a:uLnTx/>
              <a:uFillTx/>
              <a:latin typeface="Segoe UI"/>
              <a:cs typeface="Segoe UI" pitchFamily="34" charset="0"/>
            </a:endParaRPr>
          </a:p>
        </p:txBody>
      </p:sp>
      <p:sp>
        <p:nvSpPr>
          <p:cNvPr id="7" name="Rectangle 6">
            <a:extLst>
              <a:ext uri="{FF2B5EF4-FFF2-40B4-BE49-F238E27FC236}">
                <a16:creationId xmlns:a16="http://schemas.microsoft.com/office/drawing/2014/main" id="{D0856648-FB72-4D1A-B45F-9748B700DBD8}"/>
              </a:ext>
            </a:extLst>
          </p:cNvPr>
          <p:cNvSpPr/>
          <p:nvPr/>
        </p:nvSpPr>
        <p:spPr bwMode="auto">
          <a:xfrm>
            <a:off x="4144995" y="1458438"/>
            <a:ext cx="3836154" cy="8672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VISUAL ACCESSIBILITY</a:t>
            </a:r>
          </a:p>
        </p:txBody>
      </p:sp>
      <p:sp>
        <p:nvSpPr>
          <p:cNvPr id="8" name="TextBox 7">
            <a:extLst>
              <a:ext uri="{FF2B5EF4-FFF2-40B4-BE49-F238E27FC236}">
                <a16:creationId xmlns:a16="http://schemas.microsoft.com/office/drawing/2014/main" id="{5AF0CFBE-4A94-4FB1-B00D-FF36B49379D0}"/>
              </a:ext>
            </a:extLst>
          </p:cNvPr>
          <p:cNvSpPr txBox="1"/>
          <p:nvPr/>
        </p:nvSpPr>
        <p:spPr>
          <a:xfrm>
            <a:off x="4144995" y="2325696"/>
            <a:ext cx="3836154" cy="23785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Add alternative text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descriptions to visual objects in all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2C292A"/>
              </a:solidFill>
              <a:effectLst/>
              <a:uLnTx/>
              <a:uFillTx/>
              <a:latin typeface="Segoe UI"/>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Get automatic alt-text</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 for images in Word and PowerPoint</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2C292A"/>
              </a:solidFill>
              <a:effectLst/>
              <a:uLnTx/>
              <a:uFillTx/>
              <a:latin typeface="Segoe UI"/>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Record narrations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of PowerPoint slides and </a:t>
            </a: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embed audio recordings</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 in OneNote and Sway</a:t>
            </a:r>
            <a:endParaRPr kumimoji="0" lang="en-US" sz="1600" b="0" i="0" u="none" strike="noStrike" kern="1200" cap="none" spc="0" normalizeH="0" baseline="0" noProof="0" dirty="0">
              <a:ln>
                <a:noFill/>
              </a:ln>
              <a:gradFill>
                <a:gsLst>
                  <a:gs pos="29245">
                    <a:srgbClr val="505050"/>
                  </a:gs>
                  <a:gs pos="61000">
                    <a:srgbClr val="505050"/>
                  </a:gs>
                </a:gsLst>
                <a:lin ang="5400000" scaled="0"/>
              </a:gradFill>
              <a:effectLst/>
              <a:uLnTx/>
              <a:uFillTx/>
              <a:latin typeface="Segoe UI"/>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29245">
                    <a:srgbClr val="505050"/>
                  </a:gs>
                  <a:gs pos="61000">
                    <a:srgbClr val="505050"/>
                  </a:gs>
                </a:gsLst>
                <a:lin ang="5400000" scaled="0"/>
              </a:gradFill>
              <a:effectLst/>
              <a:uLnTx/>
              <a:uFillTx/>
              <a:latin typeface="Segoe UI"/>
              <a:cs typeface="Segoe UI" pitchFamily="34" charset="0"/>
            </a:endParaRPr>
          </a:p>
        </p:txBody>
      </p:sp>
      <p:sp>
        <p:nvSpPr>
          <p:cNvPr id="9" name="Rectangle 8">
            <a:extLst>
              <a:ext uri="{FF2B5EF4-FFF2-40B4-BE49-F238E27FC236}">
                <a16:creationId xmlns:a16="http://schemas.microsoft.com/office/drawing/2014/main" id="{659EEEAE-3BA4-4BF8-BEF8-AFA9CC449E74}"/>
              </a:ext>
            </a:extLst>
          </p:cNvPr>
          <p:cNvSpPr/>
          <p:nvPr/>
        </p:nvSpPr>
        <p:spPr bwMode="auto">
          <a:xfrm>
            <a:off x="8028911" y="1458438"/>
            <a:ext cx="3880968" cy="8672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 ACCESSIBILITY</a:t>
            </a:r>
          </a:p>
        </p:txBody>
      </p:sp>
      <p:sp>
        <p:nvSpPr>
          <p:cNvPr id="10" name="TextBox 9">
            <a:extLst>
              <a:ext uri="{FF2B5EF4-FFF2-40B4-BE49-F238E27FC236}">
                <a16:creationId xmlns:a16="http://schemas.microsoft.com/office/drawing/2014/main" id="{5CE984F6-3540-4204-B816-3B656F470CC1}"/>
              </a:ext>
            </a:extLst>
          </p:cNvPr>
          <p:cNvSpPr txBox="1"/>
          <p:nvPr/>
        </p:nvSpPr>
        <p:spPr>
          <a:xfrm>
            <a:off x="8028911" y="2325696"/>
            <a:ext cx="3883957" cy="23785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Transform printed text into </a:t>
            </a: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searchable Office files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with OCR via Office Lens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68" b="1" i="0" u="none" strike="noStrike" kern="1200" cap="none" spc="0" normalizeH="0" baseline="0" noProof="0" dirty="0">
              <a:ln>
                <a:noFill/>
              </a:ln>
              <a:solidFill>
                <a:srgbClr val="2C292A"/>
              </a:solidFill>
              <a:effectLst/>
              <a:uLnTx/>
              <a:uFillTx/>
              <a:latin typeface="Segoe UI"/>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Make </a:t>
            </a: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content easy to navigate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with built-in accessible Styles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2C292A"/>
              </a:solidFill>
              <a:effectLst/>
              <a:uLnTx/>
              <a:uFillTx/>
              <a:latin typeface="Segoe UI"/>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Make </a:t>
            </a: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hyperlinks more readable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by adding display names, auto-generated for Recent Items in Link Gallery</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68" b="1" i="0" u="none" strike="noStrike" kern="1200" cap="none" spc="0" normalizeH="0" baseline="0" noProof="0" dirty="0">
              <a:ln>
                <a:noFill/>
              </a:ln>
              <a:solidFill>
                <a:srgbClr val="2C292A"/>
              </a:solidFill>
              <a:effectLst/>
              <a:uLnTx/>
              <a:uFillTx/>
              <a:latin typeface="Segoe UI"/>
              <a:cs typeface="Segoe UI" pitchFamily="34" charset="0"/>
            </a:endParaRPr>
          </a:p>
        </p:txBody>
      </p:sp>
      <p:sp>
        <p:nvSpPr>
          <p:cNvPr id="11" name="Rectangle 10">
            <a:extLst>
              <a:ext uri="{FF2B5EF4-FFF2-40B4-BE49-F238E27FC236}">
                <a16:creationId xmlns:a16="http://schemas.microsoft.com/office/drawing/2014/main" id="{5F743B21-AAC2-414C-AA4D-0D89A22F6CD0}"/>
              </a:ext>
            </a:extLst>
          </p:cNvPr>
          <p:cNvSpPr/>
          <p:nvPr/>
        </p:nvSpPr>
        <p:spPr bwMode="auto">
          <a:xfrm>
            <a:off x="260487" y="4733235"/>
            <a:ext cx="3836154" cy="8672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ACCESSIBILITY CHECKERS</a:t>
            </a:r>
          </a:p>
        </p:txBody>
      </p:sp>
      <p:sp>
        <p:nvSpPr>
          <p:cNvPr id="12" name="TextBox 11">
            <a:extLst>
              <a:ext uri="{FF2B5EF4-FFF2-40B4-BE49-F238E27FC236}">
                <a16:creationId xmlns:a16="http://schemas.microsoft.com/office/drawing/2014/main" id="{F24F5320-561A-4F10-AC9E-CD9AA7749AC8}"/>
              </a:ext>
            </a:extLst>
          </p:cNvPr>
          <p:cNvSpPr txBox="1"/>
          <p:nvPr/>
        </p:nvSpPr>
        <p:spPr>
          <a:xfrm>
            <a:off x="260486" y="5600494"/>
            <a:ext cx="3836154" cy="12326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In Office PC, Mac and Online apps to </a:t>
            </a: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easily find accessibility issues</a:t>
            </a: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2C292A"/>
              </a:solidFill>
              <a:effectLst/>
              <a:uLnTx/>
              <a:uFillTx/>
              <a:latin typeface="Segoe UI"/>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With detailed </a:t>
            </a: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guidance to fix issues</a:t>
            </a:r>
          </a:p>
        </p:txBody>
      </p:sp>
      <p:sp>
        <p:nvSpPr>
          <p:cNvPr id="13" name="Rectangle 12">
            <a:extLst>
              <a:ext uri="{FF2B5EF4-FFF2-40B4-BE49-F238E27FC236}">
                <a16:creationId xmlns:a16="http://schemas.microsoft.com/office/drawing/2014/main" id="{5603C72C-F030-48EF-92A9-339232FC8EB4}"/>
              </a:ext>
            </a:extLst>
          </p:cNvPr>
          <p:cNvSpPr/>
          <p:nvPr/>
        </p:nvSpPr>
        <p:spPr bwMode="auto">
          <a:xfrm>
            <a:off x="4145009" y="4733235"/>
            <a:ext cx="3836154" cy="8672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ACCESSIBLE TEMPLATES</a:t>
            </a:r>
          </a:p>
        </p:txBody>
      </p:sp>
      <p:sp>
        <p:nvSpPr>
          <p:cNvPr id="14" name="TextBox 13">
            <a:extLst>
              <a:ext uri="{FF2B5EF4-FFF2-40B4-BE49-F238E27FC236}">
                <a16:creationId xmlns:a16="http://schemas.microsoft.com/office/drawing/2014/main" id="{18107202-5624-4FDB-A00F-72521E7D1B08}"/>
              </a:ext>
            </a:extLst>
          </p:cNvPr>
          <p:cNvSpPr txBox="1"/>
          <p:nvPr/>
        </p:nvSpPr>
        <p:spPr>
          <a:xfrm>
            <a:off x="4145008" y="5600494"/>
            <a:ext cx="3836154" cy="12326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For Word, Excel and PowerPoint to </a:t>
            </a: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get started on the right track</a:t>
            </a: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2C292A"/>
              </a:solidFill>
              <a:effectLst/>
              <a:uLnTx/>
              <a:uFillTx/>
              <a:latin typeface="Segoe UI"/>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Searchable by keyword “accessible”</a:t>
            </a:r>
          </a:p>
        </p:txBody>
      </p:sp>
      <p:sp>
        <p:nvSpPr>
          <p:cNvPr id="15" name="Rectangle 14">
            <a:extLst>
              <a:ext uri="{FF2B5EF4-FFF2-40B4-BE49-F238E27FC236}">
                <a16:creationId xmlns:a16="http://schemas.microsoft.com/office/drawing/2014/main" id="{0B74E5F2-92D3-4CAE-8EE6-F4AC7E6DA43C}"/>
              </a:ext>
            </a:extLst>
          </p:cNvPr>
          <p:cNvSpPr/>
          <p:nvPr/>
        </p:nvSpPr>
        <p:spPr bwMode="auto">
          <a:xfrm>
            <a:off x="8036135" y="4733235"/>
            <a:ext cx="3873745" cy="8672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EXPORT AND EMAIL ACCESSIBILITY SETTINGS</a:t>
            </a:r>
          </a:p>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A4ECB141-841C-4D8B-AA3C-EF02D48F2BAD}"/>
              </a:ext>
            </a:extLst>
          </p:cNvPr>
          <p:cNvSpPr txBox="1"/>
          <p:nvPr/>
        </p:nvSpPr>
        <p:spPr>
          <a:xfrm>
            <a:off x="8036134" y="5600494"/>
            <a:ext cx="3873745" cy="12326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Export as </a:t>
            </a: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tagged PDFs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from Office</a:t>
            </a:r>
          </a:p>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2C292A"/>
              </a:solidFill>
              <a:effectLst/>
              <a:uLnTx/>
              <a:uFillTx/>
              <a:latin typeface="Segoe UI"/>
              <a:cs typeface="Segoe UI" pitchFamily="34" charset="0"/>
            </a:endParaRP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See </a:t>
            </a:r>
            <a:r>
              <a:rPr kumimoji="0" lang="en-US" sz="1568" b="1" i="0" u="none" strike="noStrike" kern="1200" cap="none" spc="0" normalizeH="0" baseline="0" noProof="0" dirty="0">
                <a:ln>
                  <a:noFill/>
                </a:ln>
                <a:solidFill>
                  <a:srgbClr val="2C292A"/>
                </a:solidFill>
                <a:effectLst/>
                <a:uLnTx/>
                <a:uFillTx/>
                <a:latin typeface="Segoe UI"/>
                <a:cs typeface="Segoe UI" pitchFamily="34" charset="0"/>
              </a:rPr>
              <a:t>MailTips prior to sending emails </a:t>
            </a:r>
            <a:r>
              <a:rPr kumimoji="0" lang="en-US" sz="1568" b="0" i="0" u="none" strike="noStrike" kern="1200" cap="none" spc="0" normalizeH="0" baseline="0" noProof="0" dirty="0">
                <a:ln>
                  <a:noFill/>
                </a:ln>
                <a:solidFill>
                  <a:srgbClr val="2C292A"/>
                </a:solidFill>
                <a:effectLst/>
                <a:uLnTx/>
                <a:uFillTx/>
                <a:latin typeface="Segoe UI"/>
                <a:cs typeface="Segoe UI" pitchFamily="34" charset="0"/>
              </a:rPr>
              <a:t>to those who prefer accessible content</a:t>
            </a:r>
          </a:p>
        </p:txBody>
      </p:sp>
    </p:spTree>
    <p:extLst>
      <p:ext uri="{BB962C8B-B14F-4D97-AF65-F5344CB8AC3E}">
        <p14:creationId xmlns:p14="http://schemas.microsoft.com/office/powerpoint/2010/main" val="3141763309"/>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Lens and the Immersive Reader</a:t>
            </a:r>
          </a:p>
        </p:txBody>
      </p:sp>
      <p:pic>
        <p:nvPicPr>
          <p:cNvPr id="5" name="AE5E7B7A" descr="Office Lens app demo vide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721424" y="1434587"/>
            <a:ext cx="2751473" cy="4888302"/>
          </a:xfrm>
          <a:prstGeom prst="rect">
            <a:avLst/>
          </a:prstGeom>
        </p:spPr>
      </p:pic>
    </p:spTree>
    <p:custDataLst>
      <p:tags r:id="rId1"/>
    </p:custDataLst>
    <p:extLst>
      <p:ext uri="{BB962C8B-B14F-4D97-AF65-F5344CB8AC3E}">
        <p14:creationId xmlns:p14="http://schemas.microsoft.com/office/powerpoint/2010/main" val="2769927992"/>
      </p:ext>
    </p:extLst>
  </p:cSld>
  <p:clrMapOvr>
    <a:masterClrMapping/>
  </p:clrMapOvr>
  <mc:AlternateContent xmlns:mc="http://schemas.openxmlformats.org/markup-compatibility/2006" xmlns:p14="http://schemas.microsoft.com/office/powerpoint/2010/main">
    <mc:Choice Requires="p14">
      <p:transition p14:dur="0" advTm="11570"/>
    </mc:Choice>
    <mc:Fallback xmlns="">
      <p:transition advTm="1157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10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F5AE-DD42-4C54-9787-639A77561CF5}"/>
              </a:ext>
            </a:extLst>
          </p:cNvPr>
          <p:cNvSpPr>
            <a:spLocks noGrp="1"/>
          </p:cNvSpPr>
          <p:nvPr>
            <p:ph type="title"/>
          </p:nvPr>
        </p:nvSpPr>
        <p:spPr>
          <a:prstGeom prst="rect">
            <a:avLst/>
          </a:prstGeom>
          <a:solidFill>
            <a:schemeClr val="tx1"/>
          </a:solidFill>
          <a:ln w="63500"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3" tIns="30472" rIns="60943" bIns="30472" numCol="1" spcCol="0" rtlCol="0" fromWordArt="0" anchor="ctr" anchorCtr="0" forceAA="0" compatLnSpc="1">
            <a:prstTxWarp prst="textNoShape">
              <a:avLst/>
            </a:prstTxWarp>
            <a:noAutofit/>
          </a:bodyPr>
          <a:lstStyle/>
          <a:p>
            <a:pPr algn="ctr"/>
            <a:r>
              <a:rPr lang="en-US" sz="3921" b="1" dirty="0">
                <a:solidFill>
                  <a:schemeClr val="bg2"/>
                </a:solidFill>
                <a:latin typeface="+mj-lt"/>
              </a:rPr>
              <a:t>Chinook Middle School’s Story</a:t>
            </a:r>
          </a:p>
        </p:txBody>
      </p:sp>
      <p:sp>
        <p:nvSpPr>
          <p:cNvPr id="17" name="TextBox 16"/>
          <p:cNvSpPr txBox="1"/>
          <p:nvPr/>
        </p:nvSpPr>
        <p:spPr>
          <a:xfrm>
            <a:off x="380353" y="4618660"/>
            <a:ext cx="5102860" cy="1178784"/>
          </a:xfrm>
          <a:prstGeom prst="rect">
            <a:avLst/>
          </a:prstGeom>
          <a:noFill/>
        </p:spPr>
        <p:txBody>
          <a:bodyPr wrap="squar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sng" strike="noStrike" kern="1200" cap="none" spc="0" normalizeH="0" baseline="0" noProof="0" dirty="0">
                <a:ln>
                  <a:noFill/>
                </a:ln>
                <a:effectLst/>
                <a:uLnTx/>
                <a:uFillTx/>
                <a:latin typeface="Segoe UI"/>
                <a:ea typeface="+mn-ea"/>
                <a:cs typeface="+mn-cs"/>
                <a:hlinkClick r:id="rId5"/>
              </a:rPr>
              <a:t>Chinook Middle School</a:t>
            </a:r>
            <a:r>
              <a:rPr kumimoji="0" lang="en-US" sz="1765" b="0" i="0" u="none" strike="noStrike" kern="1200" cap="none" spc="0" normalizeH="0" baseline="0" noProof="0" dirty="0">
                <a:ln>
                  <a:noFill/>
                </a:ln>
                <a:effectLst/>
                <a:uLnTx/>
                <a:uFillTx/>
                <a:latin typeface="Segoe UI"/>
                <a:ea typeface="+mn-ea"/>
                <a:cs typeface="+mn-cs"/>
              </a:rPr>
              <a:t> has a diverse student and parent community and they recently used </a:t>
            </a:r>
            <a:r>
              <a:rPr kumimoji="0" lang="en-US" sz="1765" b="0" i="0" u="sng" strike="noStrike" kern="1200" cap="none" spc="0" normalizeH="0" baseline="0" noProof="0" dirty="0">
                <a:ln>
                  <a:noFill/>
                </a:ln>
                <a:effectLst/>
                <a:uLnTx/>
                <a:uFillTx/>
                <a:latin typeface="Segoe UI"/>
                <a:ea typeface="+mn-ea"/>
                <a:cs typeface="+mn-cs"/>
                <a:hlinkClick r:id="rId6"/>
              </a:rPr>
              <a:t>Microsoft Translator for Education</a:t>
            </a:r>
            <a:r>
              <a:rPr kumimoji="0" lang="en-US" sz="1765" b="0" i="0" u="none" strike="noStrike" kern="1200" cap="none" spc="0" normalizeH="0" baseline="0" noProof="0" dirty="0">
                <a:ln>
                  <a:noFill/>
                </a:ln>
                <a:effectLst/>
                <a:uLnTx/>
                <a:uFillTx/>
                <a:latin typeface="Segoe UI"/>
                <a:ea typeface="+mn-ea"/>
                <a:cs typeface="+mn-cs"/>
              </a:rPr>
              <a:t> to engage a multilingual audience.</a:t>
            </a:r>
            <a:endParaRPr kumimoji="0" lang="en-US" sz="2132" b="0" i="0" u="none" strike="noStrike" kern="1200" cap="none" spc="0" normalizeH="0" baseline="0" noProof="0" dirty="0">
              <a:ln>
                <a:noFill/>
              </a:ln>
              <a:effectLst/>
              <a:uLnTx/>
              <a:uFillTx/>
              <a:latin typeface="Segoe UI"/>
              <a:ea typeface="+mn-ea"/>
              <a:cs typeface="+mn-cs"/>
            </a:endParaRPr>
          </a:p>
        </p:txBody>
      </p:sp>
      <p:sp>
        <p:nvSpPr>
          <p:cNvPr id="3" name="Rectangle 2">
            <a:extLst>
              <a:ext uri="{FF2B5EF4-FFF2-40B4-BE49-F238E27FC236}">
                <a16:creationId xmlns:a16="http://schemas.microsoft.com/office/drawing/2014/main" id="{23D80FBD-6FD7-4079-B9EB-00E58641E5B8}"/>
              </a:ext>
            </a:extLst>
          </p:cNvPr>
          <p:cNvSpPr/>
          <p:nvPr/>
        </p:nvSpPr>
        <p:spPr>
          <a:xfrm>
            <a:off x="269240" y="2497962"/>
            <a:ext cx="5102859" cy="1754326"/>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panose="020B0502040204020203" pitchFamily="34" charset="0"/>
                <a:ea typeface="+mn-ea"/>
                <a:cs typeface="+mn-cs"/>
              </a:rPr>
              <a:t>“When I walked away to the other end of the room, translator still can catch the speaker. I have bad hearing and I could not hear clearly what the speaker said from the distance, but translator helped me to catch what I was missing.” </a:t>
            </a:r>
            <a:br>
              <a:rPr kumimoji="0" lang="en-US" sz="1800" b="0" i="1" u="none" strike="noStrike" kern="1200" cap="none" spc="0" normalizeH="0" baseline="0" noProof="0" dirty="0">
                <a:ln>
                  <a:noFill/>
                </a:ln>
                <a:effectLst/>
                <a:uLnTx/>
                <a:uFillTx/>
                <a:latin typeface="Segoe UI" panose="020B0502040204020203" pitchFamily="34" charset="0"/>
                <a:ea typeface="+mn-ea"/>
                <a:cs typeface="+mn-cs"/>
              </a:rPr>
            </a:br>
            <a:r>
              <a:rPr kumimoji="0" lang="en-US" sz="1800" b="0" i="1" u="none" strike="noStrike" kern="1200" cap="none" spc="0" normalizeH="0" baseline="0" noProof="0" dirty="0">
                <a:ln>
                  <a:noFill/>
                </a:ln>
                <a:effectLst/>
                <a:uLnTx/>
                <a:uFillTx/>
                <a:latin typeface="Segoe UI" panose="020B0502040204020203" pitchFamily="34" charset="0"/>
                <a:ea typeface="+mn-ea"/>
                <a:cs typeface="+mn-cs"/>
              </a:rPr>
              <a:t>– A Parent</a:t>
            </a:r>
            <a:endParaRPr kumimoji="0" lang="en-US" sz="1800" b="0" i="1" u="none" strike="noStrike" kern="1200" cap="none" spc="0" normalizeH="0" baseline="0" noProof="0" dirty="0">
              <a:ln>
                <a:noFill/>
              </a:ln>
              <a:effectLst/>
              <a:uLnTx/>
              <a:uFillTx/>
              <a:latin typeface="Segoe UI"/>
              <a:ea typeface="+mn-ea"/>
              <a:cs typeface="+mn-cs"/>
            </a:endParaRPr>
          </a:p>
        </p:txBody>
      </p:sp>
      <p:pic>
        <p:nvPicPr>
          <p:cNvPr id="4" name="Online Media 3" descr="A video showcasing Chinook Middle School's story">
            <a:hlinkClick r:id="" action="ppaction://media"/>
            <a:extLst>
              <a:ext uri="{FF2B5EF4-FFF2-40B4-BE49-F238E27FC236}">
                <a16:creationId xmlns:a16="http://schemas.microsoft.com/office/drawing/2014/main" id="{21EFE312-B46B-41C2-8281-B7131B9CF5D6}"/>
              </a:ext>
            </a:extLst>
          </p:cNvPr>
          <p:cNvPicPr>
            <a:picLocks noRot="1" noChangeAspect="1"/>
          </p:cNvPicPr>
          <p:nvPr>
            <a:videoFile r:link="rId2"/>
          </p:nvPr>
        </p:nvPicPr>
        <p:blipFill>
          <a:blip r:embed="rId7">
            <a:extLst>
              <a:ext uri="{28A0092B-C50C-407E-A947-70E740481C1C}">
                <a14:useLocalDpi xmlns:a14="http://schemas.microsoft.com/office/drawing/2010/main" val="0"/>
              </a:ext>
            </a:extLst>
          </a:blip>
          <a:stretch>
            <a:fillRect/>
          </a:stretch>
        </p:blipFill>
        <p:spPr>
          <a:xfrm>
            <a:off x="5594326" y="2012187"/>
            <a:ext cx="5655194" cy="4241396"/>
          </a:xfrm>
          <a:prstGeom prst="rect">
            <a:avLst/>
          </a:prstGeom>
        </p:spPr>
      </p:pic>
    </p:spTree>
    <p:custDataLst>
      <p:tags r:id="rId1"/>
    </p:custDataLst>
    <p:extLst>
      <p:ext uri="{BB962C8B-B14F-4D97-AF65-F5344CB8AC3E}">
        <p14:creationId xmlns:p14="http://schemas.microsoft.com/office/powerpoint/2010/main" val="243604327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fe86a23-101d-4929-b508-f5534082eff3&quot;,&quot;TimeStamp&quot;:&quot;2017-07-19T18:09:10.119114-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4a1598-765f-43bd-a7fb-2fbc6900d110&quot;,&quot;TimeStamp&quot;:&quot;2018-02-07T10:21:14.6287792-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18803c-6b72-4869-8252-86ab9f2a8645&quot;,&quot;TimeStamp&quot;:&quot;2017-11-12T21:31:51.4514877-08: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18803c-6b72-4869-8252-86ab9f2a8645&quot;,&quot;TimeStamp&quot;:&quot;2017-11-12T21:31:51.4514877-08: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18803c-6b72-4869-8252-86ab9f2a8645&quot;,&quot;TimeStamp&quot;:&quot;2017-11-12T21:31:51.4514877-08: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87f47d-b7d9-4ff8-8e66-18861717d6ab&quot;,&quot;TimeStamp&quot;:&quot;2017-11-12T21:31:51.4575037-08:00&quot;}"/>
</p:tagLst>
</file>

<file path=ppt/theme/theme1.xml><?xml version="1.0" encoding="utf-8"?>
<a:theme xmlns:a="http://schemas.openxmlformats.org/drawingml/2006/main" name="5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2.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3.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5604394A-6938-4477-8E83-7917175FA09C}"/>
    </a:ext>
  </a:extLst>
</a:theme>
</file>

<file path=ppt/theme/theme4.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5.xml><?xml version="1.0" encoding="utf-8"?>
<a:theme xmlns:a="http://schemas.openxmlformats.org/drawingml/2006/main" name="Temporary Microsoft 365 Template">
  <a:themeElements>
    <a:clrScheme name="Microsoft 365">
      <a:dk1>
        <a:srgbClr val="000000"/>
      </a:dk1>
      <a:lt1>
        <a:srgbClr val="E6E6E6"/>
      </a:lt1>
      <a:dk2>
        <a:srgbClr val="002050"/>
      </a:dk2>
      <a:lt2>
        <a:srgbClr val="FFFFFF"/>
      </a:lt2>
      <a:accent1>
        <a:srgbClr val="00BCF2"/>
      </a:accent1>
      <a:accent2>
        <a:srgbClr val="0078D7"/>
      </a:accent2>
      <a:accent3>
        <a:srgbClr val="00188F"/>
      </a:accent3>
      <a:accent4>
        <a:srgbClr val="D2D2D2"/>
      </a:accent4>
      <a:accent5>
        <a:srgbClr val="737373"/>
      </a:accent5>
      <a:accent6>
        <a:srgbClr val="2F2F2F"/>
      </a:accent6>
      <a:hlink>
        <a:srgbClr val="002050"/>
      </a:hlink>
      <a:folHlink>
        <a:srgbClr val="00188F"/>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6.xml><?xml version="1.0" encoding="utf-8"?>
<a:theme xmlns:a="http://schemas.openxmlformats.org/drawingml/2006/main" name="Office 365 PPT Template - 2017">
  <a:themeElements>
    <a:clrScheme name="Custom 8">
      <a:dk1>
        <a:srgbClr val="2F2F2F"/>
      </a:dk1>
      <a:lt1>
        <a:srgbClr val="E6E6E6"/>
      </a:lt1>
      <a:dk2>
        <a:srgbClr val="2F2F2F"/>
      </a:dk2>
      <a:lt2>
        <a:srgbClr val="FFFFFF"/>
      </a:lt2>
      <a:accent1>
        <a:srgbClr val="63175B"/>
      </a:accent1>
      <a:accent2>
        <a:srgbClr val="2F2F2F"/>
      </a:accent2>
      <a:accent3>
        <a:srgbClr val="D2D2D2"/>
      </a:accent3>
      <a:accent4>
        <a:srgbClr val="E6E6E6"/>
      </a:accent4>
      <a:accent5>
        <a:srgbClr val="2F2F2F"/>
      </a:accent5>
      <a:accent6>
        <a:srgbClr val="D2D2D2"/>
      </a:accent6>
      <a:hlink>
        <a:srgbClr val="63175B"/>
      </a:hlink>
      <a:folHlink>
        <a:srgbClr val="63175B"/>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7.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TotalTime>
  <Words>1778</Words>
  <Application>Microsoft Office PowerPoint</Application>
  <PresentationFormat>Widescreen</PresentationFormat>
  <Paragraphs>210</Paragraphs>
  <Slides>23</Slides>
  <Notes>23</Notes>
  <HiddenSlides>0</HiddenSlides>
  <MMClips>3</MMClips>
  <ScaleCrop>false</ScaleCrop>
  <HeadingPairs>
    <vt:vector size="8" baseType="variant">
      <vt:variant>
        <vt:lpstr>Fonts Used</vt:lpstr>
      </vt:variant>
      <vt:variant>
        <vt:i4>10</vt:i4>
      </vt:variant>
      <vt:variant>
        <vt:lpstr>Theme</vt:lpstr>
      </vt:variant>
      <vt:variant>
        <vt:i4>7</vt:i4>
      </vt:variant>
      <vt:variant>
        <vt:lpstr>Embedded OLE Servers</vt:lpstr>
      </vt:variant>
      <vt:variant>
        <vt:i4>1</vt:i4>
      </vt:variant>
      <vt:variant>
        <vt:lpstr>Slide Titles</vt:lpstr>
      </vt:variant>
      <vt:variant>
        <vt:i4>23</vt:i4>
      </vt:variant>
    </vt:vector>
  </HeadingPairs>
  <TitlesOfParts>
    <vt:vector size="41" baseType="lpstr">
      <vt:lpstr>Arial</vt:lpstr>
      <vt:lpstr>Calibri</vt:lpstr>
      <vt:lpstr>Consolas</vt:lpstr>
      <vt:lpstr>Gill Sans</vt:lpstr>
      <vt:lpstr>Segoe UI</vt:lpstr>
      <vt:lpstr>Segoe UI Light</vt:lpstr>
      <vt:lpstr>Segoe UI Semibold</vt:lpstr>
      <vt:lpstr>Segoe UI Semilight</vt:lpstr>
      <vt:lpstr>SegoeUI</vt:lpstr>
      <vt:lpstr>Wingdings</vt:lpstr>
      <vt:lpstr>5_WHITE TEMPLATE</vt:lpstr>
      <vt:lpstr>WHITE TEMPLATE</vt:lpstr>
      <vt:lpstr>COLOR TEMPLATE</vt:lpstr>
      <vt:lpstr>5-50109_Microsoft_Dark_Template</vt:lpstr>
      <vt:lpstr>Temporary Microsoft 365 Template</vt:lpstr>
      <vt:lpstr>Office 365 PPT Template - 2017</vt:lpstr>
      <vt:lpstr>1_5-50109_Microsoft_Dark_Template</vt:lpstr>
      <vt:lpstr>think-cell Slide</vt:lpstr>
      <vt:lpstr>Create More Inclusive Classrooms with Microsoft 365 Education  Malavika Rewari Microsoft 365 Marketing @MalavikaRewari  Megan Lawrence Microsoft Accessibility @accessgeo    </vt:lpstr>
      <vt:lpstr>US Classrooms are Diverse</vt:lpstr>
      <vt:lpstr>Unlocking limitless learning begins with access</vt:lpstr>
      <vt:lpstr>Accessible technologies help students across the disability spectrum unlock their full potential by addressing a diversity of needs</vt:lpstr>
      <vt:lpstr>Explore Microsoft Education tools with built-in accessibility to build a strong foundation for success</vt:lpstr>
      <vt:lpstr>“No one should have to ask for access, it should just be there.”</vt:lpstr>
      <vt:lpstr>Engage every learner by making classroom content accessible with Office 365</vt:lpstr>
      <vt:lpstr>Office Lens and the Immersive Reader</vt:lpstr>
      <vt:lpstr>Chinook Middle School’s Story</vt:lpstr>
      <vt:lpstr>Collaborate inclusively in diverse teams with Office 365</vt:lpstr>
      <vt:lpstr>Work efficiently and independently with Office 365 and Windows 10  </vt:lpstr>
      <vt:lpstr>Learning Tools and Dictation </vt:lpstr>
      <vt:lpstr>Color Filters and Inking </vt:lpstr>
      <vt:lpstr>Narrator and Keyboard </vt:lpstr>
      <vt:lpstr>Ulladulla High School Student’s Story</vt:lpstr>
      <vt:lpstr>A Special Educator’s Experience with Editor</vt:lpstr>
      <vt:lpstr>Accessibility requires compliance and usability</vt:lpstr>
      <vt:lpstr>Ensure compliance and inclusion in schools    </vt:lpstr>
      <vt:lpstr>Learn more in Seaport Ballroom H</vt:lpstr>
      <vt:lpstr>Additional Resources</vt:lpstr>
      <vt:lpstr>Try out the technologies yourself</vt:lpstr>
      <vt:lpstr>We want to hear from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More Inclusive Classrooms with Microsoft 365 Education  Malavika Rewari Microsoft 365 Marketing @MalavikaRewari  Megan Lawrence Microsoft Accessibility @accessgeo    </dc:title>
  <dc:creator/>
  <cp:lastModifiedBy>Malavika Rewari</cp:lastModifiedBy>
  <cp:revision>5</cp:revision>
  <dcterms:created xsi:type="dcterms:W3CDTF">2018-03-07T18:05:05Z</dcterms:created>
  <dcterms:modified xsi:type="dcterms:W3CDTF">2018-03-19T17:27:59Z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marewa@microsoft.com</vt:lpwstr>
  </property>
  <property fmtid="{D5CDD505-2E9C-101B-9397-08002B2CF9AE}" pid="5" name="MSIP_Label_f42aa342-8706-4288-bd11-ebb85995028c_SetDate">
    <vt:lpwstr>2018-03-07T19:45:08.9639237Z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_MarkAsFinal">
    <vt:bool>true</vt:bool>
  </property>
</Properties>
</file>